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58" r:id="rId5"/>
    <p:sldId id="259" r:id="rId6"/>
    <p:sldId id="260" r:id="rId7"/>
    <p:sldId id="262" r:id="rId8"/>
    <p:sldId id="263" r:id="rId9"/>
    <p:sldId id="266" r:id="rId10"/>
    <p:sldId id="267" r:id="rId11"/>
    <p:sldId id="268" r:id="rId12"/>
    <p:sldId id="264"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42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E34D49-8711-4D2A-95A4-25132734FB63}"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F1E8D-FFBB-4C00-9B73-D33C585F9115}"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34D49-8711-4D2A-95A4-25132734FB63}"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E34D49-8711-4D2A-95A4-25132734FB63}"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F1E8D-FFBB-4C00-9B73-D33C585F9115}"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E34D49-8711-4D2A-95A4-25132734FB63}"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E34D49-8711-4D2A-95A4-25132734FB63}"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FF1E8D-FFBB-4C00-9B73-D33C585F9115}"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E34D49-8711-4D2A-95A4-25132734FB63}"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34D49-8711-4D2A-95A4-25132734FB63}"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34D49-8711-4D2A-95A4-25132734FB63}"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F1E8D-FFBB-4C00-9B73-D33C585F9115}"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34D49-8711-4D2A-95A4-25132734FB63}"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34D49-8711-4D2A-95A4-25132734FB63}"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34D49-8711-4D2A-95A4-25132734FB63}"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F1E8D-FFBB-4C00-9B73-D33C585F911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D5E34D49-8711-4D2A-95A4-25132734FB63}" type="datetimeFigureOut">
              <a:rPr lang="en-US" smtClean="0"/>
              <a:t>3/2/2024</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9FF1E8D-FFBB-4C00-9B73-D33C585F9115}"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TADZ ALI\Desktop\Buku Masjidil Aqsha Afta im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8"/>
            <a:ext cx="2809638" cy="4423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1507920" y="234514"/>
            <a:ext cx="5804794" cy="1877437"/>
          </a:xfrm>
          <a:prstGeom prst="rect">
            <a:avLst/>
          </a:prstGeom>
          <a:noFill/>
        </p:spPr>
        <p:txBody>
          <a:bodyPr wrap="none" lIns="91440" tIns="45720" rIns="91440" bIns="45720">
            <a:spAutoFit/>
          </a:bodyPr>
          <a:lstStyle/>
          <a:p>
            <a:pPr algn="ctr"/>
            <a:r>
              <a:rPr lang="en-US" sz="3600" dirty="0" err="1" smtClean="0">
                <a:ln w="18415" cmpd="sng">
                  <a:solidFill>
                    <a:srgbClr val="FFFFFF"/>
                  </a:solidFill>
                  <a:prstDash val="solid"/>
                </a:ln>
                <a:solidFill>
                  <a:srgbClr val="00B050"/>
                </a:solidFill>
                <a:effectLst>
                  <a:outerShdw blurRad="63500" dir="3600000" algn="tl" rotWithShape="0">
                    <a:srgbClr val="000000">
                      <a:alpha val="70000"/>
                    </a:srgbClr>
                  </a:outerShdw>
                </a:effectLst>
                <a:latin typeface="Bahnschrift SemiBold Condensed" pitchFamily="34" charset="0"/>
              </a:rPr>
              <a:t>Trilogi</a:t>
            </a:r>
            <a:r>
              <a:rPr lang="en-US" sz="3600" dirty="0" smtClean="0">
                <a:ln w="18415" cmpd="sng">
                  <a:solidFill>
                    <a:srgbClr val="FFFFFF"/>
                  </a:solidFill>
                  <a:prstDash val="solid"/>
                </a:ln>
                <a:solidFill>
                  <a:srgbClr val="00B050"/>
                </a:solidFill>
                <a:effectLst>
                  <a:outerShdw blurRad="63500" dir="3600000" algn="tl" rotWithShape="0">
                    <a:srgbClr val="000000">
                      <a:alpha val="70000"/>
                    </a:srgbClr>
                  </a:outerShdw>
                </a:effectLst>
                <a:latin typeface="Bahnschrift SemiBold Condensed" pitchFamily="34" charset="0"/>
              </a:rPr>
              <a:t> </a:t>
            </a:r>
            <a:r>
              <a:rPr lang="en-US" sz="3600" dirty="0" err="1" smtClean="0">
                <a:ln w="18415" cmpd="sng">
                  <a:solidFill>
                    <a:srgbClr val="FFFFFF"/>
                  </a:solidFill>
                  <a:prstDash val="solid"/>
                </a:ln>
                <a:solidFill>
                  <a:srgbClr val="00B050"/>
                </a:solidFill>
                <a:effectLst>
                  <a:outerShdw blurRad="63500" dir="3600000" algn="tl" rotWithShape="0">
                    <a:srgbClr val="000000">
                      <a:alpha val="70000"/>
                    </a:srgbClr>
                  </a:outerShdw>
                </a:effectLst>
                <a:latin typeface="Bahnschrift SemiBold Condensed" pitchFamily="34" charset="0"/>
              </a:rPr>
              <a:t>Buku</a:t>
            </a:r>
            <a:endParaRPr lang="en-US" sz="3600" dirty="0" smtClean="0">
              <a:ln w="18415" cmpd="sng">
                <a:solidFill>
                  <a:srgbClr val="FFFFFF"/>
                </a:solidFill>
                <a:prstDash val="solid"/>
              </a:ln>
              <a:solidFill>
                <a:srgbClr val="00B050"/>
              </a:solidFill>
              <a:effectLst>
                <a:outerShdw blurRad="63500" dir="3600000" algn="tl" rotWithShape="0">
                  <a:srgbClr val="000000">
                    <a:alpha val="70000"/>
                  </a:srgbClr>
                </a:outerShdw>
              </a:effectLst>
              <a:latin typeface="Bahnschrift SemiBold Condensed" pitchFamily="34" charset="0"/>
            </a:endParaRPr>
          </a:p>
          <a:p>
            <a:pPr algn="ctr"/>
            <a:r>
              <a:rPr lang="en-US" sz="3600" dirty="0" smtClean="0">
                <a:ln w="18415" cmpd="sng">
                  <a:solidFill>
                    <a:srgbClr val="FFFFFF"/>
                  </a:solidFill>
                  <a:prstDash val="solid"/>
                </a:ln>
                <a:effectLst>
                  <a:outerShdw blurRad="63500" dir="3600000" algn="tl" rotWithShape="0">
                    <a:srgbClr val="000000">
                      <a:alpha val="70000"/>
                    </a:srgbClr>
                  </a:outerShdw>
                </a:effectLst>
                <a:latin typeface="Bahnschrift SemiBold Condensed" pitchFamily="34" charset="0"/>
              </a:rPr>
              <a:t>PEMBEBASAN AL-AQSA</a:t>
            </a:r>
          </a:p>
          <a:p>
            <a:pPr algn="ct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ahnschrift SemiBold Condensed" pitchFamily="34" charset="0"/>
              </a:rPr>
              <a:t>DAN KEMERDEKAAN PALESTINA</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ahnschrift SemiBold Condensed" pitchFamily="34" charset="0"/>
            </a:endParaRPr>
          </a:p>
        </p:txBody>
      </p:sp>
      <p:pic>
        <p:nvPicPr>
          <p:cNvPr id="1027" name="Picture 3" descr="C:\Users\USTADZ ALI\Desktop\bum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389981"/>
            <a:ext cx="2809638" cy="4423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060848"/>
            <a:ext cx="2817949" cy="4423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6564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TADZ ALI\Desktop\bum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3520"/>
            <a:ext cx="2809638" cy="4423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39552" y="4859287"/>
            <a:ext cx="1939954" cy="954107"/>
          </a:xfrm>
          <a:prstGeom prst="rect">
            <a:avLst/>
          </a:prstGeom>
        </p:spPr>
        <p:txBody>
          <a:bodyPr wrap="none">
            <a:spAutoFit/>
          </a:bodyPr>
          <a:lstStyle/>
          <a:p>
            <a:pPr algn="ctr">
              <a:lnSpc>
                <a:spcPct val="150000"/>
              </a:lnSpc>
            </a:pPr>
            <a:r>
              <a:rPr lang="en-US" sz="1400" b="1" dirty="0" smtClean="0"/>
              <a:t>14 BAB</a:t>
            </a:r>
          </a:p>
          <a:p>
            <a:pPr algn="ctr">
              <a:lnSpc>
                <a:spcPct val="150000"/>
              </a:lnSpc>
            </a:pPr>
            <a:r>
              <a:rPr lang="en-US" sz="1400" b="1" dirty="0" smtClean="0"/>
              <a:t>320 </a:t>
            </a:r>
            <a:r>
              <a:rPr lang="en-US" sz="1400" b="1" dirty="0" err="1" smtClean="0"/>
              <a:t>hlm</a:t>
            </a:r>
            <a:r>
              <a:rPr lang="en-US" sz="1400" b="1" dirty="0" smtClean="0"/>
              <a:t> + xxii</a:t>
            </a:r>
          </a:p>
          <a:p>
            <a:pPr algn="ctr"/>
            <a:r>
              <a:rPr lang="en-US" sz="1400" b="1" dirty="0" err="1" smtClean="0"/>
              <a:t>Penerbit</a:t>
            </a:r>
            <a:r>
              <a:rPr lang="en-US" sz="1400" b="1" dirty="0" smtClean="0"/>
              <a:t> : MINA, 2024</a:t>
            </a:r>
            <a:endParaRPr lang="en-US" sz="1400" b="1" dirty="0"/>
          </a:p>
        </p:txBody>
      </p:sp>
      <p:sp>
        <p:nvSpPr>
          <p:cNvPr id="6" name="Rectangle 5"/>
          <p:cNvSpPr/>
          <p:nvPr/>
        </p:nvSpPr>
        <p:spPr>
          <a:xfrm>
            <a:off x="2987824" y="1484784"/>
            <a:ext cx="6084168" cy="3754874"/>
          </a:xfrm>
          <a:prstGeom prst="rect">
            <a:avLst/>
          </a:prstGeom>
        </p:spPr>
        <p:txBody>
          <a:bodyPr wrap="square">
            <a:spAutoFit/>
          </a:bodyPr>
          <a:lstStyle/>
          <a:p>
            <a:r>
              <a:rPr lang="en-US" sz="1400" dirty="0" smtClean="0"/>
              <a:t>BAB  I 	: MENGENAL PALESTINA__1</a:t>
            </a:r>
          </a:p>
          <a:p>
            <a:r>
              <a:rPr lang="en-US" sz="1400" dirty="0" smtClean="0"/>
              <a:t>BAB  II 	: MENGENAL AGAMA YAHUDI__67</a:t>
            </a:r>
          </a:p>
          <a:p>
            <a:r>
              <a:rPr lang="en-US" sz="1400" dirty="0" smtClean="0"/>
              <a:t>BAB III 	: KERAJAAN ISLAM DI PALESTINA__89</a:t>
            </a:r>
          </a:p>
          <a:p>
            <a:r>
              <a:rPr lang="en-US" sz="1400" dirty="0" smtClean="0"/>
              <a:t>BAB  IV 	: PALESTINA PADA MASA RASULULLAH   __108</a:t>
            </a:r>
          </a:p>
          <a:p>
            <a:r>
              <a:rPr lang="en-US" sz="1400" dirty="0" smtClean="0"/>
              <a:t>BAB V 	: PALESTINA MASA KHULAFAUR RASYIDIN__127</a:t>
            </a:r>
          </a:p>
          <a:p>
            <a:r>
              <a:rPr lang="en-US" sz="1400" dirty="0" smtClean="0"/>
              <a:t>BAB VI 	: PALESTINA MASA MULKAN (DINASTI KERAJAAN)__139</a:t>
            </a:r>
          </a:p>
          <a:p>
            <a:r>
              <a:rPr lang="en-US" sz="1400" dirty="0" smtClean="0"/>
              <a:t>BAB VII 	: PALESTINA PADA MASA PERANG SALIB__143</a:t>
            </a:r>
          </a:p>
          <a:p>
            <a:r>
              <a:rPr lang="en-US" sz="1400" dirty="0" smtClean="0"/>
              <a:t>BAB VIII 	: UMAT ISLAM BERHASIL MENGUASAI PALESTINA__149</a:t>
            </a:r>
          </a:p>
          <a:p>
            <a:r>
              <a:rPr lang="en-US" sz="1400" dirty="0" smtClean="0"/>
              <a:t>BAB  IX 	: UPAYA ZIONISME MENGUASAI PALESTINA__159</a:t>
            </a:r>
          </a:p>
          <a:p>
            <a:r>
              <a:rPr lang="en-US" sz="1400" dirty="0" smtClean="0"/>
              <a:t>BAB X 	: DERITA PALESTINA PASCA BERDIRINYA NEGARA </a:t>
            </a:r>
          </a:p>
          <a:p>
            <a:r>
              <a:rPr lang="en-US" sz="1400" dirty="0"/>
              <a:t> </a:t>
            </a:r>
            <a:r>
              <a:rPr lang="en-US" sz="1400" dirty="0" smtClean="0"/>
              <a:t>                      ISRAEL__195</a:t>
            </a:r>
          </a:p>
          <a:p>
            <a:r>
              <a:rPr lang="en-US" sz="1400" dirty="0" smtClean="0"/>
              <a:t>BAB  XI 	: RESOLUSI-RESOLUSI PBB TENTANG PALESTINA__210</a:t>
            </a:r>
          </a:p>
          <a:p>
            <a:r>
              <a:rPr lang="en-US" sz="1400" dirty="0" smtClean="0"/>
              <a:t>BAB XII 	: USAHA BANGSA PALESTINA MEREBUT KEMBALI WILAYAHNYA__223</a:t>
            </a:r>
          </a:p>
          <a:p>
            <a:r>
              <a:rPr lang="en-US" sz="1400" dirty="0" smtClean="0"/>
              <a:t>BAB XIII  	: DUKUNGAN DUNIA TERHADAP BANGSA PALESTINA--245</a:t>
            </a:r>
          </a:p>
          <a:p>
            <a:r>
              <a:rPr lang="en-US" sz="1400" dirty="0" smtClean="0"/>
              <a:t>BAB  XIV 	: ISYARAT AL-QUR’AN TENTANG KEHANCURAN YAHUDI </a:t>
            </a:r>
          </a:p>
          <a:p>
            <a:r>
              <a:rPr lang="en-US" sz="1400" dirty="0"/>
              <a:t> </a:t>
            </a:r>
            <a:r>
              <a:rPr lang="en-US" sz="1400" dirty="0" smtClean="0"/>
              <a:t>                      DAN BEBASNYA MASJID AL-AQSA PALESTINA__262</a:t>
            </a:r>
            <a:endParaRPr lang="en-US" sz="1400" dirty="0"/>
          </a:p>
        </p:txBody>
      </p:sp>
    </p:spTree>
    <p:extLst>
      <p:ext uri="{BB962C8B-B14F-4D97-AF65-F5344CB8AC3E}">
        <p14:creationId xmlns:p14="http://schemas.microsoft.com/office/powerpoint/2010/main" val="4166991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392488" y="5489937"/>
            <a:ext cx="475151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r" rtl="1"/>
            <a:r>
              <a:rPr lang="ar-SA" sz="2000" b="1" dirty="0" smtClean="0">
                <a:solidFill>
                  <a:schemeClr val="tx1"/>
                </a:solidFill>
              </a:rPr>
              <a:t> أَوَّلُ هَذَا الْأَمْرِ نُبُوَّةٌ وَرَحْمَةٌ، ثُمَّ يَكُونُ خِلَافَةً وَرَحْمَةً، ثُمَّ يَكُونُ مُلْكًا وَرَحْمَةً، ثُمَّ يَكُونُ إِمَارَةً وَرَحْمَةً، ثُمَّ يَتَكادَمُونَ عَلَيْهِ تَكادُمَ الْحُمُرِ فَعَلَيْكُمْ بِالْجِهَادِ، وَإِنَّ أَفْضَلَ جهادِكُمُ الرِّبَاطُ، وَإِنَّ أَفْضَلَ رباطِكُمْ عَسْقَلَانُ </a:t>
            </a:r>
            <a:endParaRPr lang="en-US" sz="2000" b="1" dirty="0">
              <a:solidFill>
                <a:schemeClr val="tx1"/>
              </a:solidFill>
            </a:endParaRPr>
          </a:p>
        </p:txBody>
      </p:sp>
      <p:sp>
        <p:nvSpPr>
          <p:cNvPr id="6" name="Rectangle 5"/>
          <p:cNvSpPr/>
          <p:nvPr/>
        </p:nvSpPr>
        <p:spPr>
          <a:xfrm>
            <a:off x="7178" y="5428381"/>
            <a:ext cx="4348798" cy="138499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1400" b="1" dirty="0">
                <a:latin typeface="Agency FB" pitchFamily="34" charset="0"/>
              </a:rPr>
              <a:t>“</a:t>
            </a:r>
            <a:r>
              <a:rPr lang="en-US" sz="1400" b="1" dirty="0" err="1">
                <a:latin typeface="Agency FB" pitchFamily="34" charset="0"/>
              </a:rPr>
              <a:t>Permulaan</a:t>
            </a:r>
            <a:r>
              <a:rPr lang="en-US" sz="1400" b="1" dirty="0">
                <a:latin typeface="Agency FB" pitchFamily="34" charset="0"/>
              </a:rPr>
              <a:t> </a:t>
            </a:r>
            <a:r>
              <a:rPr lang="en-US" sz="1400" b="1" dirty="0" err="1">
                <a:latin typeface="Agency FB" pitchFamily="34" charset="0"/>
              </a:rPr>
              <a:t>dari</a:t>
            </a:r>
            <a:r>
              <a:rPr lang="en-US" sz="1400" b="1" dirty="0">
                <a:latin typeface="Agency FB" pitchFamily="34" charset="0"/>
              </a:rPr>
              <a:t> </a:t>
            </a:r>
            <a:r>
              <a:rPr lang="en-US" sz="1400" b="1" dirty="0" err="1">
                <a:latin typeface="Agency FB" pitchFamily="34" charset="0"/>
              </a:rPr>
              <a:t>perkara</a:t>
            </a:r>
            <a:r>
              <a:rPr lang="en-US" sz="1400" b="1" dirty="0">
                <a:latin typeface="Agency FB" pitchFamily="34" charset="0"/>
              </a:rPr>
              <a:t> </a:t>
            </a:r>
            <a:r>
              <a:rPr lang="en-US" sz="1400" b="1" dirty="0" err="1">
                <a:latin typeface="Agency FB" pitchFamily="34" charset="0"/>
              </a:rPr>
              <a:t>ini</a:t>
            </a:r>
            <a:r>
              <a:rPr lang="en-US" sz="1400" b="1" dirty="0">
                <a:latin typeface="Agency FB" pitchFamily="34" charset="0"/>
              </a:rPr>
              <a:t> (Islam) </a:t>
            </a:r>
            <a:r>
              <a:rPr lang="en-US" sz="1400" b="1" dirty="0" err="1">
                <a:latin typeface="Agency FB" pitchFamily="34" charset="0"/>
              </a:rPr>
              <a:t>adalah</a:t>
            </a:r>
            <a:r>
              <a:rPr lang="en-US" sz="1400" b="1" dirty="0">
                <a:latin typeface="Agency FB" pitchFamily="34" charset="0"/>
              </a:rPr>
              <a:t> </a:t>
            </a:r>
            <a:r>
              <a:rPr lang="en-US" sz="1400" b="1" dirty="0" err="1">
                <a:latin typeface="Agency FB" pitchFamily="34" charset="0"/>
              </a:rPr>
              <a:t>kenabian</a:t>
            </a:r>
            <a:r>
              <a:rPr lang="en-US" sz="1400" b="1" dirty="0">
                <a:latin typeface="Agency FB" pitchFamily="34" charset="0"/>
              </a:rPr>
              <a:t> </a:t>
            </a:r>
            <a:r>
              <a:rPr lang="en-US" sz="1400" b="1" dirty="0" err="1">
                <a:latin typeface="Agency FB" pitchFamily="34" charset="0"/>
              </a:rPr>
              <a:t>dan</a:t>
            </a:r>
            <a:r>
              <a:rPr lang="en-US" sz="1400" b="1" dirty="0">
                <a:latin typeface="Agency FB" pitchFamily="34" charset="0"/>
              </a:rPr>
              <a:t> </a:t>
            </a:r>
            <a:r>
              <a:rPr lang="en-US" sz="1400" b="1" dirty="0" err="1">
                <a:latin typeface="Agency FB" pitchFamily="34" charset="0"/>
              </a:rPr>
              <a:t>rahmat</a:t>
            </a:r>
            <a:r>
              <a:rPr lang="en-US" sz="1400" b="1" dirty="0">
                <a:latin typeface="Agency FB" pitchFamily="34" charset="0"/>
              </a:rPr>
              <a:t>. </a:t>
            </a:r>
            <a:r>
              <a:rPr lang="en-US" sz="1400" b="1" dirty="0" err="1">
                <a:latin typeface="Agency FB" pitchFamily="34" charset="0"/>
              </a:rPr>
              <a:t>Berikutnya</a:t>
            </a:r>
            <a:r>
              <a:rPr lang="en-US" sz="1400" b="1" dirty="0">
                <a:latin typeface="Agency FB" pitchFamily="34" charset="0"/>
              </a:rPr>
              <a:t> </a:t>
            </a:r>
            <a:r>
              <a:rPr lang="en-US" sz="1400" b="1" dirty="0" err="1">
                <a:latin typeface="Agency FB" pitchFamily="34" charset="0"/>
              </a:rPr>
              <a:t>tegaknya</a:t>
            </a:r>
            <a:r>
              <a:rPr lang="en-US" sz="1400" b="1" dirty="0">
                <a:latin typeface="Agency FB" pitchFamily="34" charset="0"/>
              </a:rPr>
              <a:t> </a:t>
            </a:r>
            <a:r>
              <a:rPr lang="en-US" sz="1400" b="1" dirty="0" err="1">
                <a:latin typeface="Agency FB" pitchFamily="34" charset="0"/>
              </a:rPr>
              <a:t>khilafah</a:t>
            </a:r>
            <a:r>
              <a:rPr lang="en-US" sz="1400" b="1" dirty="0">
                <a:latin typeface="Agency FB" pitchFamily="34" charset="0"/>
              </a:rPr>
              <a:t> </a:t>
            </a:r>
            <a:r>
              <a:rPr lang="en-US" sz="1400" b="1" dirty="0" err="1">
                <a:latin typeface="Agency FB" pitchFamily="34" charset="0"/>
              </a:rPr>
              <a:t>dan</a:t>
            </a:r>
            <a:r>
              <a:rPr lang="en-US" sz="1400" b="1" dirty="0">
                <a:latin typeface="Agency FB" pitchFamily="34" charset="0"/>
              </a:rPr>
              <a:t> </a:t>
            </a:r>
            <a:r>
              <a:rPr lang="en-US" sz="1400" b="1" dirty="0" err="1">
                <a:latin typeface="Agency FB" pitchFamily="34" charset="0"/>
              </a:rPr>
              <a:t>rahmat</a:t>
            </a:r>
            <a:r>
              <a:rPr lang="en-US" sz="1400" b="1" dirty="0">
                <a:latin typeface="Agency FB" pitchFamily="34" charset="0"/>
              </a:rPr>
              <a:t>. </a:t>
            </a:r>
            <a:r>
              <a:rPr lang="en-US" sz="1400" b="1" dirty="0" err="1">
                <a:latin typeface="Agency FB" pitchFamily="34" charset="0"/>
              </a:rPr>
              <a:t>Selanjutnya</a:t>
            </a:r>
            <a:r>
              <a:rPr lang="en-US" sz="1400" b="1" dirty="0">
                <a:latin typeface="Agency FB" pitchFamily="34" charset="0"/>
              </a:rPr>
              <a:t> </a:t>
            </a:r>
            <a:r>
              <a:rPr lang="en-US" sz="1400" b="1" dirty="0" err="1">
                <a:latin typeface="Agency FB" pitchFamily="34" charset="0"/>
              </a:rPr>
              <a:t>muncul</a:t>
            </a:r>
            <a:r>
              <a:rPr lang="en-US" sz="1400" b="1" dirty="0">
                <a:latin typeface="Agency FB" pitchFamily="34" charset="0"/>
              </a:rPr>
              <a:t> </a:t>
            </a:r>
            <a:r>
              <a:rPr lang="en-US" sz="1400" b="1" dirty="0" err="1">
                <a:latin typeface="Agency FB" pitchFamily="34" charset="0"/>
              </a:rPr>
              <a:t>kerajaan</a:t>
            </a:r>
            <a:r>
              <a:rPr lang="en-US" sz="1400" b="1" dirty="0">
                <a:latin typeface="Agency FB" pitchFamily="34" charset="0"/>
              </a:rPr>
              <a:t> </a:t>
            </a:r>
            <a:r>
              <a:rPr lang="en-US" sz="1400" b="1" dirty="0" err="1">
                <a:latin typeface="Agency FB" pitchFamily="34" charset="0"/>
              </a:rPr>
              <a:t>dan</a:t>
            </a:r>
            <a:r>
              <a:rPr lang="en-US" sz="1400" b="1" dirty="0">
                <a:latin typeface="Agency FB" pitchFamily="34" charset="0"/>
              </a:rPr>
              <a:t> </a:t>
            </a:r>
            <a:r>
              <a:rPr lang="en-US" sz="1400" b="1" dirty="0" err="1">
                <a:latin typeface="Agency FB" pitchFamily="34" charset="0"/>
              </a:rPr>
              <a:t>rahmat</a:t>
            </a:r>
            <a:r>
              <a:rPr lang="en-US" sz="1400" b="1" dirty="0">
                <a:latin typeface="Agency FB" pitchFamily="34" charset="0"/>
              </a:rPr>
              <a:t>. </a:t>
            </a:r>
            <a:r>
              <a:rPr lang="en-US" sz="1400" b="1" dirty="0" err="1">
                <a:latin typeface="Agency FB" pitchFamily="34" charset="0"/>
              </a:rPr>
              <a:t>Kemudian</a:t>
            </a:r>
            <a:r>
              <a:rPr lang="en-US" sz="1400" b="1" dirty="0">
                <a:latin typeface="Agency FB" pitchFamily="34" charset="0"/>
              </a:rPr>
              <a:t>, orang-orang </a:t>
            </a:r>
            <a:r>
              <a:rPr lang="en-US" sz="1400" b="1" dirty="0" err="1">
                <a:latin typeface="Agency FB" pitchFamily="34" charset="0"/>
              </a:rPr>
              <a:t>memperebutkannya</a:t>
            </a:r>
            <a:r>
              <a:rPr lang="en-US" sz="1400" b="1" dirty="0">
                <a:latin typeface="Agency FB" pitchFamily="34" charset="0"/>
              </a:rPr>
              <a:t>, </a:t>
            </a:r>
            <a:r>
              <a:rPr lang="en-US" sz="1400" b="1" dirty="0" err="1">
                <a:latin typeface="Agency FB" pitchFamily="34" charset="0"/>
              </a:rPr>
              <a:t>seperti</a:t>
            </a:r>
            <a:r>
              <a:rPr lang="en-US" sz="1400" b="1" dirty="0">
                <a:latin typeface="Agency FB" pitchFamily="34" charset="0"/>
              </a:rPr>
              <a:t> </a:t>
            </a:r>
            <a:r>
              <a:rPr lang="en-US" sz="1400" b="1" dirty="0" err="1">
                <a:latin typeface="Agency FB" pitchFamily="34" charset="0"/>
              </a:rPr>
              <a:t>kuda-kuda</a:t>
            </a:r>
            <a:r>
              <a:rPr lang="en-US" sz="1400" b="1" dirty="0">
                <a:latin typeface="Agency FB" pitchFamily="34" charset="0"/>
              </a:rPr>
              <a:t> yang </a:t>
            </a:r>
            <a:r>
              <a:rPr lang="en-US" sz="1400" b="1" dirty="0" err="1">
                <a:latin typeface="Agency FB" pitchFamily="34" charset="0"/>
              </a:rPr>
              <a:t>berebut</a:t>
            </a:r>
            <a:r>
              <a:rPr lang="en-US" sz="1400" b="1" dirty="0">
                <a:latin typeface="Agency FB" pitchFamily="34" charset="0"/>
              </a:rPr>
              <a:t>. </a:t>
            </a:r>
            <a:r>
              <a:rPr lang="en-US" sz="1400" b="1" dirty="0" err="1">
                <a:latin typeface="Agency FB" pitchFamily="34" charset="0"/>
              </a:rPr>
              <a:t>Maka</a:t>
            </a:r>
            <a:r>
              <a:rPr lang="en-US" sz="1400" b="1" dirty="0">
                <a:latin typeface="Agency FB" pitchFamily="34" charset="0"/>
              </a:rPr>
              <a:t>, </a:t>
            </a:r>
            <a:r>
              <a:rPr lang="en-US" sz="1400" b="1" dirty="0" err="1">
                <a:latin typeface="Agency FB" pitchFamily="34" charset="0"/>
              </a:rPr>
              <a:t>kewajiban</a:t>
            </a:r>
            <a:r>
              <a:rPr lang="en-US" sz="1400" b="1" dirty="0">
                <a:latin typeface="Agency FB" pitchFamily="34" charset="0"/>
              </a:rPr>
              <a:t> kalian </a:t>
            </a:r>
            <a:r>
              <a:rPr lang="en-US" sz="1400" b="1" dirty="0" err="1">
                <a:latin typeface="Agency FB" pitchFamily="34" charset="0"/>
              </a:rPr>
              <a:t>untuk</a:t>
            </a:r>
            <a:r>
              <a:rPr lang="en-US" sz="1400" b="1" dirty="0">
                <a:latin typeface="Agency FB" pitchFamily="34" charset="0"/>
              </a:rPr>
              <a:t> </a:t>
            </a:r>
            <a:r>
              <a:rPr lang="en-US" sz="1400" b="1" dirty="0" err="1">
                <a:latin typeface="Agency FB" pitchFamily="34" charset="0"/>
              </a:rPr>
              <a:t>berjihad</a:t>
            </a:r>
            <a:r>
              <a:rPr lang="en-US" sz="1400" b="1" dirty="0">
                <a:latin typeface="Agency FB" pitchFamily="34" charset="0"/>
              </a:rPr>
              <a:t>. </a:t>
            </a:r>
            <a:r>
              <a:rPr lang="en-US" sz="1400" b="1" dirty="0" err="1">
                <a:latin typeface="Agency FB" pitchFamily="34" charset="0"/>
              </a:rPr>
              <a:t>Sesungguhnya</a:t>
            </a:r>
            <a:r>
              <a:rPr lang="en-US" sz="1400" b="1" dirty="0">
                <a:latin typeface="Agency FB" pitchFamily="34" charset="0"/>
              </a:rPr>
              <a:t> </a:t>
            </a:r>
            <a:r>
              <a:rPr lang="en-US" sz="1400" b="1" dirty="0" err="1">
                <a:latin typeface="Agency FB" pitchFamily="34" charset="0"/>
              </a:rPr>
              <a:t>sebaik-baik</a:t>
            </a:r>
            <a:r>
              <a:rPr lang="en-US" sz="1400" b="1" dirty="0">
                <a:latin typeface="Agency FB" pitchFamily="34" charset="0"/>
              </a:rPr>
              <a:t> jihad </a:t>
            </a:r>
            <a:r>
              <a:rPr lang="en-US" sz="1400" b="1" dirty="0" err="1">
                <a:latin typeface="Agency FB" pitchFamily="34" charset="0"/>
              </a:rPr>
              <a:t>adalah</a:t>
            </a:r>
            <a:r>
              <a:rPr lang="en-US" sz="1400" b="1" dirty="0">
                <a:latin typeface="Agency FB" pitchFamily="34" charset="0"/>
              </a:rPr>
              <a:t> </a:t>
            </a:r>
            <a:r>
              <a:rPr lang="en-US" sz="1400" b="1" dirty="0" err="1">
                <a:latin typeface="Agency FB" pitchFamily="34" charset="0"/>
              </a:rPr>
              <a:t>ribath</a:t>
            </a:r>
            <a:r>
              <a:rPr lang="en-US" sz="1400" b="1" dirty="0">
                <a:latin typeface="Agency FB" pitchFamily="34" charset="0"/>
              </a:rPr>
              <a:t>. </a:t>
            </a:r>
            <a:r>
              <a:rPr lang="en-US" sz="1400" b="1" dirty="0" err="1">
                <a:latin typeface="Agency FB" pitchFamily="34" charset="0"/>
              </a:rPr>
              <a:t>Sebaik-baik</a:t>
            </a:r>
            <a:r>
              <a:rPr lang="en-US" sz="1400" b="1" dirty="0">
                <a:latin typeface="Agency FB" pitchFamily="34" charset="0"/>
              </a:rPr>
              <a:t> </a:t>
            </a:r>
            <a:r>
              <a:rPr lang="en-US" sz="1400" b="1" dirty="0" err="1">
                <a:latin typeface="Agency FB" pitchFamily="34" charset="0"/>
              </a:rPr>
              <a:t>tempat</a:t>
            </a:r>
            <a:r>
              <a:rPr lang="en-US" sz="1400" b="1" dirty="0">
                <a:latin typeface="Agency FB" pitchFamily="34" charset="0"/>
              </a:rPr>
              <a:t> </a:t>
            </a:r>
            <a:r>
              <a:rPr lang="en-US" sz="1400" b="1" dirty="0" err="1">
                <a:latin typeface="Agency FB" pitchFamily="34" charset="0"/>
              </a:rPr>
              <a:t>ribath</a:t>
            </a:r>
            <a:r>
              <a:rPr lang="en-US" sz="1400" b="1" dirty="0">
                <a:latin typeface="Agency FB" pitchFamily="34" charset="0"/>
              </a:rPr>
              <a:t> </a:t>
            </a:r>
            <a:r>
              <a:rPr lang="en-US" sz="1400" b="1" dirty="0" err="1">
                <a:latin typeface="Agency FB" pitchFamily="34" charset="0"/>
              </a:rPr>
              <a:t>adalah</a:t>
            </a:r>
            <a:r>
              <a:rPr lang="en-US" sz="1400" b="1" dirty="0">
                <a:latin typeface="Agency FB" pitchFamily="34" charset="0"/>
              </a:rPr>
              <a:t> </a:t>
            </a:r>
            <a:r>
              <a:rPr lang="en-US" sz="1400" b="1" dirty="0" err="1">
                <a:latin typeface="Agency FB" pitchFamily="34" charset="0"/>
              </a:rPr>
              <a:t>Asqalan</a:t>
            </a:r>
            <a:r>
              <a:rPr lang="en-US" sz="1400" b="1" dirty="0">
                <a:latin typeface="Agency FB" pitchFamily="34" charset="0"/>
              </a:rPr>
              <a:t>”. (H.R. </a:t>
            </a:r>
            <a:r>
              <a:rPr lang="en-US" sz="1400" b="1" dirty="0" err="1">
                <a:latin typeface="Agency FB" pitchFamily="34" charset="0"/>
              </a:rPr>
              <a:t>Ath-Thabrani</a:t>
            </a:r>
            <a:r>
              <a:rPr lang="en-US" sz="1400" b="1" dirty="0">
                <a:latin typeface="Agency FB" pitchFamily="34" charset="0"/>
              </a:rPr>
              <a:t>).</a:t>
            </a:r>
          </a:p>
        </p:txBody>
      </p:sp>
      <p:sp>
        <p:nvSpPr>
          <p:cNvPr id="9" name="Rectangle 8"/>
          <p:cNvSpPr/>
          <p:nvPr/>
        </p:nvSpPr>
        <p:spPr>
          <a:xfrm>
            <a:off x="465699" y="44624"/>
            <a:ext cx="8212633"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Peradaban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manusia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terkait</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Al-Aqsa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sejak</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jaman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Nabi</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Adam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hingga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Hari</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Kiamat</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508974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82912" y="1412776"/>
            <a:ext cx="4389088"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7504" y="476672"/>
            <a:ext cx="4572000" cy="792781"/>
          </a:xfrm>
          <a:prstGeom prst="rect">
            <a:avLst/>
          </a:prstGeom>
        </p:spPr>
        <p:txBody>
          <a:bodyPr>
            <a:spAutoFit/>
          </a:bodyPr>
          <a:lstStyle/>
          <a:p>
            <a:pPr algn="r" rtl="1">
              <a:lnSpc>
                <a:spcPct val="150000"/>
              </a:lnSpc>
            </a:pPr>
            <a:r>
              <a:rPr lang="ar-SA" sz="1600" b="1" dirty="0">
                <a:latin typeface="Calibri" pitchFamily="34" charset="0"/>
                <a:cs typeface="Calibri" pitchFamily="34" charset="0"/>
              </a:rPr>
              <a:t>سُبۡحَـٰنَ ٱلَّذِىٓ أَسۡرَىٰ بِعَبۡدِهِۦ لَيۡلاً۬ مِّنَ ٱلۡمَسۡجِدِ ٱلۡحَرَامِ إِلَى ٱلۡمَسۡجِدِ ٱلۡأَقۡصَا </a:t>
            </a:r>
            <a:r>
              <a:rPr lang="ar-SA" sz="1600" b="1" dirty="0">
                <a:solidFill>
                  <a:srgbClr val="FF0000"/>
                </a:solidFill>
                <a:latin typeface="Calibri" pitchFamily="34" charset="0"/>
                <a:cs typeface="Calibri" pitchFamily="34" charset="0"/>
              </a:rPr>
              <a:t>ٱلَّذِى بَـٰرَكۡنَا حَوۡلَهُ </a:t>
            </a:r>
            <a:r>
              <a:rPr lang="ar-SA" sz="1600" b="1" dirty="0">
                <a:latin typeface="Calibri" pitchFamily="34" charset="0"/>
                <a:cs typeface="Calibri" pitchFamily="34" charset="0"/>
              </a:rPr>
              <a:t>ۥ لِنُرِيَهُ ۥ مِنۡ ءَايَـٰتِنَآ‌ۚ إِنَّهُ ۥ هُوَ ٱلسَّمِيعُ ٱلۡبَصِيرُ</a:t>
            </a:r>
            <a:endParaRPr lang="en-US" sz="1600" b="1" dirty="0">
              <a:latin typeface="Calibri" pitchFamily="34" charset="0"/>
              <a:cs typeface="Calibri" pitchFamily="34" charset="0"/>
            </a:endParaRPr>
          </a:p>
        </p:txBody>
      </p:sp>
      <p:sp>
        <p:nvSpPr>
          <p:cNvPr id="5" name="Rectangle 4"/>
          <p:cNvSpPr/>
          <p:nvPr/>
        </p:nvSpPr>
        <p:spPr>
          <a:xfrm>
            <a:off x="4680520" y="1448192"/>
            <a:ext cx="4283968" cy="55092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600" b="1" i="1" dirty="0" err="1"/>
              <a:t>Pertama</a:t>
            </a:r>
            <a:r>
              <a:rPr lang="en-US" sz="1600" i="1" dirty="0"/>
              <a:t>,</a:t>
            </a:r>
            <a:r>
              <a:rPr lang="en-US" sz="1600" dirty="0"/>
              <a:t> </a:t>
            </a:r>
            <a:r>
              <a:rPr lang="en-US" sz="1600" dirty="0" err="1"/>
              <a:t>berkah</a:t>
            </a:r>
            <a:r>
              <a:rPr lang="en-US" sz="1600" dirty="0"/>
              <a:t> </a:t>
            </a:r>
            <a:r>
              <a:rPr lang="en-US" sz="1600" dirty="0" err="1"/>
              <a:t>secara</a:t>
            </a:r>
            <a:r>
              <a:rPr lang="en-US" sz="1600" dirty="0"/>
              <a:t> spiritual </a:t>
            </a:r>
            <a:r>
              <a:rPr lang="en-US" sz="1600" dirty="0" err="1"/>
              <a:t>keagamaan</a:t>
            </a:r>
            <a:r>
              <a:rPr lang="en-US" sz="1600" dirty="0"/>
              <a:t>, </a:t>
            </a:r>
            <a:r>
              <a:rPr lang="en-US" sz="1600" dirty="0" err="1"/>
              <a:t>yaitu</a:t>
            </a:r>
            <a:r>
              <a:rPr lang="en-US" sz="1600" dirty="0"/>
              <a:t> </a:t>
            </a:r>
            <a:r>
              <a:rPr lang="en-US" sz="1600" dirty="0" err="1"/>
              <a:t>m</a:t>
            </a:r>
            <a:r>
              <a:rPr lang="en-US" sz="1600" dirty="0" err="1" smtClean="0"/>
              <a:t>enjadi</a:t>
            </a:r>
            <a:r>
              <a:rPr lang="en-US" sz="1600" dirty="0" smtClean="0"/>
              <a:t> </a:t>
            </a:r>
            <a:r>
              <a:rPr lang="en-US" sz="1600" dirty="0" err="1"/>
              <a:t>tempat</a:t>
            </a:r>
            <a:r>
              <a:rPr lang="en-US" sz="1600" dirty="0"/>
              <a:t> </a:t>
            </a:r>
            <a:r>
              <a:rPr lang="en-US" sz="1600" dirty="0" err="1"/>
              <a:t>diutusnya</a:t>
            </a:r>
            <a:r>
              <a:rPr lang="en-US" sz="1600" dirty="0"/>
              <a:t> </a:t>
            </a:r>
            <a:r>
              <a:rPr lang="en-US" sz="1600" dirty="0" err="1"/>
              <a:t>para</a:t>
            </a:r>
            <a:r>
              <a:rPr lang="en-US" sz="1600" dirty="0"/>
              <a:t> </a:t>
            </a:r>
            <a:r>
              <a:rPr lang="en-US" sz="1600" dirty="0" err="1"/>
              <a:t>Nabi</a:t>
            </a:r>
            <a:r>
              <a:rPr lang="en-US" sz="1600" dirty="0"/>
              <a:t> </a:t>
            </a:r>
            <a:r>
              <a:rPr lang="en-US" sz="1600" dirty="0" err="1"/>
              <a:t>dan</a:t>
            </a:r>
            <a:r>
              <a:rPr lang="en-US" sz="1600" dirty="0"/>
              <a:t> </a:t>
            </a:r>
            <a:r>
              <a:rPr lang="en-US" sz="1600" dirty="0" err="1"/>
              <a:t>Rasul</a:t>
            </a:r>
            <a:r>
              <a:rPr lang="en-US" sz="1600" dirty="0"/>
              <a:t> </a:t>
            </a:r>
            <a:r>
              <a:rPr lang="en-US" sz="1600" dirty="0" err="1"/>
              <a:t>utusan</a:t>
            </a:r>
            <a:r>
              <a:rPr lang="en-US" sz="1600" dirty="0"/>
              <a:t> </a:t>
            </a:r>
            <a:r>
              <a:rPr lang="en-US" sz="1600" dirty="0" smtClean="0"/>
              <a:t>Allah, </a:t>
            </a:r>
            <a:r>
              <a:rPr lang="en-US" sz="1600" dirty="0" err="1" smtClean="0"/>
              <a:t>adanya</a:t>
            </a:r>
            <a:r>
              <a:rPr lang="en-US" sz="1600" dirty="0" smtClean="0"/>
              <a:t> </a:t>
            </a:r>
            <a:r>
              <a:rPr lang="en-US" sz="1600" dirty="0" err="1"/>
              <a:t>Masjidil</a:t>
            </a:r>
            <a:r>
              <a:rPr lang="en-US" sz="1600" dirty="0"/>
              <a:t> Aqsa </a:t>
            </a:r>
            <a:r>
              <a:rPr lang="en-US" sz="1600" dirty="0" err="1"/>
              <a:t>atau</a:t>
            </a:r>
            <a:r>
              <a:rPr lang="en-US" sz="1600" dirty="0"/>
              <a:t> </a:t>
            </a:r>
            <a:r>
              <a:rPr lang="en-US" sz="1600" dirty="0" err="1"/>
              <a:t>rumah</a:t>
            </a:r>
            <a:r>
              <a:rPr lang="en-US" sz="1600" dirty="0"/>
              <a:t> yang </a:t>
            </a:r>
            <a:r>
              <a:rPr lang="en-US" sz="1600" dirty="0" err="1"/>
              <a:t>disucikan</a:t>
            </a:r>
            <a:r>
              <a:rPr lang="en-US" sz="1600" dirty="0"/>
              <a:t> (</a:t>
            </a:r>
            <a:r>
              <a:rPr lang="en-US" sz="1600" dirty="0" err="1"/>
              <a:t>Baitul</a:t>
            </a:r>
            <a:r>
              <a:rPr lang="en-US" sz="1600" dirty="0"/>
              <a:t> </a:t>
            </a:r>
            <a:r>
              <a:rPr lang="en-US" sz="1600" dirty="0" err="1"/>
              <a:t>Maqdis</a:t>
            </a:r>
            <a:r>
              <a:rPr lang="en-US" sz="1600" dirty="0"/>
              <a:t>), </a:t>
            </a:r>
            <a:r>
              <a:rPr lang="en-US" sz="1600" dirty="0" err="1"/>
              <a:t>tempat</a:t>
            </a:r>
            <a:r>
              <a:rPr lang="en-US" sz="1600" dirty="0"/>
              <a:t> </a:t>
            </a:r>
            <a:r>
              <a:rPr lang="en-US" sz="1600" dirty="0" err="1"/>
              <a:t>ibadah</a:t>
            </a:r>
            <a:r>
              <a:rPr lang="en-US" sz="1600" dirty="0"/>
              <a:t> </a:t>
            </a:r>
            <a:r>
              <a:rPr lang="en-US" sz="1600" dirty="0" err="1"/>
              <a:t>menyembah</a:t>
            </a:r>
            <a:r>
              <a:rPr lang="en-US" sz="1600" dirty="0"/>
              <a:t> Allah yang </a:t>
            </a:r>
            <a:r>
              <a:rPr lang="en-US" sz="1600" dirty="0" err="1"/>
              <a:t>dibangun</a:t>
            </a:r>
            <a:r>
              <a:rPr lang="en-US" sz="1600" dirty="0"/>
              <a:t> </a:t>
            </a:r>
            <a:r>
              <a:rPr lang="en-US" sz="1600" dirty="0" err="1"/>
              <a:t>kedua</a:t>
            </a:r>
            <a:r>
              <a:rPr lang="en-US" sz="1600" dirty="0"/>
              <a:t> di </a:t>
            </a:r>
            <a:r>
              <a:rPr lang="en-US" sz="1600" dirty="0" err="1"/>
              <a:t>muka</a:t>
            </a:r>
            <a:r>
              <a:rPr lang="en-US" sz="1600" dirty="0"/>
              <a:t> </a:t>
            </a:r>
            <a:r>
              <a:rPr lang="en-US" sz="1600" dirty="0" err="1"/>
              <a:t>bumi</a:t>
            </a:r>
            <a:r>
              <a:rPr lang="en-US" sz="1600" dirty="0"/>
              <a:t> </a:t>
            </a:r>
            <a:r>
              <a:rPr lang="en-US" sz="1600" dirty="0" err="1"/>
              <a:t>ini</a:t>
            </a:r>
            <a:r>
              <a:rPr lang="en-US" sz="1600" dirty="0"/>
              <a:t> </a:t>
            </a:r>
            <a:r>
              <a:rPr lang="en-US" sz="1600" dirty="0" err="1"/>
              <a:t>setelah</a:t>
            </a:r>
            <a:r>
              <a:rPr lang="en-US" sz="1600" dirty="0"/>
              <a:t> </a:t>
            </a:r>
            <a:r>
              <a:rPr lang="en-US" sz="1600" dirty="0" err="1"/>
              <a:t>Masjidil</a:t>
            </a:r>
            <a:r>
              <a:rPr lang="en-US" sz="1600" dirty="0"/>
              <a:t> </a:t>
            </a:r>
            <a:r>
              <a:rPr lang="en-US" sz="1600" dirty="0" smtClean="0"/>
              <a:t>Haram, </a:t>
            </a:r>
            <a:r>
              <a:rPr lang="en-US" sz="1600" dirty="0" err="1" smtClean="0"/>
              <a:t>dan</a:t>
            </a:r>
            <a:r>
              <a:rPr lang="en-US" sz="1600" dirty="0" smtClean="0"/>
              <a:t> </a:t>
            </a:r>
            <a:r>
              <a:rPr lang="en-US" sz="1600" dirty="0" err="1" smtClean="0"/>
              <a:t>keutamaan</a:t>
            </a:r>
            <a:r>
              <a:rPr lang="en-US" sz="1600" dirty="0" smtClean="0"/>
              <a:t> </a:t>
            </a:r>
            <a:r>
              <a:rPr lang="en-US" sz="1600" dirty="0" err="1" smtClean="0"/>
              <a:t>pahala</a:t>
            </a:r>
            <a:r>
              <a:rPr lang="en-US" sz="1600" dirty="0" smtClean="0"/>
              <a:t> </a:t>
            </a:r>
            <a:r>
              <a:rPr lang="en-US" sz="1600" dirty="0" err="1" smtClean="0"/>
              <a:t>shalat</a:t>
            </a:r>
            <a:r>
              <a:rPr lang="en-US" sz="1600" dirty="0" smtClean="0"/>
              <a:t> di </a:t>
            </a:r>
            <a:r>
              <a:rPr lang="en-US" sz="1600" dirty="0" err="1" smtClean="0"/>
              <a:t>dalamnya</a:t>
            </a:r>
            <a:r>
              <a:rPr lang="en-US" sz="1600" dirty="0" smtClean="0"/>
              <a:t>, </a:t>
            </a:r>
            <a:r>
              <a:rPr lang="en-US" sz="1600" dirty="0" err="1" smtClean="0"/>
              <a:t>karakter</a:t>
            </a:r>
            <a:r>
              <a:rPr lang="en-US" sz="1600" dirty="0" smtClean="0"/>
              <a:t> </a:t>
            </a:r>
            <a:r>
              <a:rPr lang="en-US" sz="1600" dirty="0" err="1"/>
              <a:t>penduduknya</a:t>
            </a:r>
            <a:r>
              <a:rPr lang="en-US" sz="1600" dirty="0"/>
              <a:t> yang </a:t>
            </a:r>
            <a:r>
              <a:rPr lang="en-US" sz="1600" dirty="0" err="1"/>
              <a:t>ramah</a:t>
            </a:r>
            <a:r>
              <a:rPr lang="en-US" sz="1600" dirty="0"/>
              <a:t> </a:t>
            </a:r>
            <a:r>
              <a:rPr lang="en-US" sz="1600" dirty="0" err="1"/>
              <a:t>dan</a:t>
            </a:r>
            <a:r>
              <a:rPr lang="en-US" sz="1600" dirty="0"/>
              <a:t> </a:t>
            </a:r>
            <a:r>
              <a:rPr lang="en-US" sz="1600" dirty="0" err="1"/>
              <a:t>tegar</a:t>
            </a:r>
            <a:r>
              <a:rPr lang="en-US" sz="1600" dirty="0"/>
              <a:t> </a:t>
            </a:r>
            <a:r>
              <a:rPr lang="en-US" sz="1600" dirty="0" err="1"/>
              <a:t>dalam</a:t>
            </a:r>
            <a:r>
              <a:rPr lang="en-US" sz="1600" dirty="0"/>
              <a:t> </a:t>
            </a:r>
            <a:r>
              <a:rPr lang="en-US" sz="1600" dirty="0" err="1"/>
              <a:t>menghadapi</a:t>
            </a:r>
            <a:r>
              <a:rPr lang="en-US" sz="1600" dirty="0"/>
              <a:t> </a:t>
            </a:r>
            <a:r>
              <a:rPr lang="en-US" sz="1600" dirty="0" err="1" smtClean="0"/>
              <a:t>kehidupan</a:t>
            </a:r>
            <a:r>
              <a:rPr lang="en-US" sz="1600" dirty="0" smtClean="0"/>
              <a:t>, </a:t>
            </a:r>
            <a:r>
              <a:rPr lang="en-US" sz="1600" dirty="0" err="1" smtClean="0"/>
              <a:t>serta</a:t>
            </a:r>
            <a:r>
              <a:rPr lang="en-US" sz="1600" dirty="0" smtClean="0"/>
              <a:t> </a:t>
            </a:r>
            <a:r>
              <a:rPr lang="en-US" sz="1600" dirty="0" err="1" smtClean="0"/>
              <a:t>bumi</a:t>
            </a:r>
            <a:r>
              <a:rPr lang="en-US" sz="1600" dirty="0" smtClean="0"/>
              <a:t> </a:t>
            </a:r>
            <a:r>
              <a:rPr lang="en-US" sz="1600" dirty="0" err="1"/>
              <a:t>pilihan</a:t>
            </a:r>
            <a:r>
              <a:rPr lang="en-US" sz="1600" dirty="0"/>
              <a:t> </a:t>
            </a:r>
            <a:r>
              <a:rPr lang="en-US" sz="1600" dirty="0" err="1"/>
              <a:t>tempat</a:t>
            </a:r>
            <a:r>
              <a:rPr lang="en-US" sz="1600" dirty="0"/>
              <a:t> </a:t>
            </a:r>
            <a:r>
              <a:rPr lang="en-US" sz="1600" dirty="0" err="1"/>
              <a:t>perjuangan</a:t>
            </a:r>
            <a:r>
              <a:rPr lang="en-US" sz="1600" dirty="0"/>
              <a:t> </a:t>
            </a:r>
            <a:r>
              <a:rPr lang="en-US" sz="1600" dirty="0" err="1"/>
              <a:t>dalam</a:t>
            </a:r>
            <a:r>
              <a:rPr lang="en-US" sz="1600" dirty="0"/>
              <a:t> </a:t>
            </a:r>
            <a:r>
              <a:rPr lang="en-US" sz="1600" dirty="0" err="1"/>
              <a:t>menegakkan</a:t>
            </a:r>
            <a:r>
              <a:rPr lang="en-US" sz="1600" dirty="0"/>
              <a:t> </a:t>
            </a:r>
            <a:r>
              <a:rPr lang="en-US" sz="1600" dirty="0" err="1"/>
              <a:t>kalimat</a:t>
            </a:r>
            <a:r>
              <a:rPr lang="en-US" sz="1600" dirty="0"/>
              <a:t> Allah</a:t>
            </a:r>
            <a:r>
              <a:rPr lang="en-US" sz="1600" dirty="0" smtClean="0"/>
              <a:t>. </a:t>
            </a:r>
          </a:p>
          <a:p>
            <a:endParaRPr lang="en-US" sz="1600" dirty="0"/>
          </a:p>
          <a:p>
            <a:r>
              <a:rPr lang="en-US" sz="1600" b="1" i="1" dirty="0" err="1"/>
              <a:t>Kedua</a:t>
            </a:r>
            <a:r>
              <a:rPr lang="en-US" sz="1600" b="1" i="1" dirty="0"/>
              <a:t>,</a:t>
            </a:r>
            <a:r>
              <a:rPr lang="en-US" sz="1600" b="1" dirty="0"/>
              <a:t> </a:t>
            </a:r>
            <a:r>
              <a:rPr lang="en-US" sz="1600" dirty="0" err="1"/>
              <a:t>berkah</a:t>
            </a:r>
            <a:r>
              <a:rPr lang="en-US" sz="1600" dirty="0"/>
              <a:t> </a:t>
            </a:r>
            <a:r>
              <a:rPr lang="en-US" sz="1600" dirty="0" err="1"/>
              <a:t>secara</a:t>
            </a:r>
            <a:r>
              <a:rPr lang="en-US" sz="1600" dirty="0"/>
              <a:t> </a:t>
            </a:r>
            <a:r>
              <a:rPr lang="en-US" sz="1600" dirty="0" err="1"/>
              <a:t>fisik</a:t>
            </a:r>
            <a:r>
              <a:rPr lang="en-US" sz="1600" dirty="0"/>
              <a:t>,</a:t>
            </a:r>
            <a:r>
              <a:rPr lang="en-US" sz="1600" b="1" dirty="0"/>
              <a:t> </a:t>
            </a:r>
            <a:r>
              <a:rPr lang="en-US" sz="1600" dirty="0" err="1"/>
              <a:t>yaitu</a:t>
            </a:r>
            <a:r>
              <a:rPr lang="en-US" sz="1600" b="1" dirty="0"/>
              <a:t> </a:t>
            </a:r>
            <a:r>
              <a:rPr lang="en-US" sz="1600" dirty="0" err="1"/>
              <a:t>tanahnya</a:t>
            </a:r>
            <a:r>
              <a:rPr lang="en-US" sz="1600" dirty="0"/>
              <a:t> yang </a:t>
            </a:r>
            <a:r>
              <a:rPr lang="en-US" sz="1600" dirty="0" err="1"/>
              <a:t>subur</a:t>
            </a:r>
            <a:r>
              <a:rPr lang="en-US" sz="1600" dirty="0"/>
              <a:t>, </a:t>
            </a:r>
            <a:r>
              <a:rPr lang="en-US" sz="1600" dirty="0" err="1"/>
              <a:t>udaranya</a:t>
            </a:r>
            <a:r>
              <a:rPr lang="en-US" sz="1600" dirty="0"/>
              <a:t> yang </a:t>
            </a:r>
            <a:r>
              <a:rPr lang="en-US" sz="1600" dirty="0" err="1"/>
              <a:t>sejuk</a:t>
            </a:r>
            <a:r>
              <a:rPr lang="en-US" sz="1600" dirty="0"/>
              <a:t>, </a:t>
            </a:r>
            <a:r>
              <a:rPr lang="en-US" sz="1600" dirty="0" err="1"/>
              <a:t>dan</a:t>
            </a:r>
            <a:r>
              <a:rPr lang="en-US" sz="1600" dirty="0"/>
              <a:t> </a:t>
            </a:r>
            <a:r>
              <a:rPr lang="en-US" sz="1600" dirty="0" err="1"/>
              <a:t>terasa</a:t>
            </a:r>
            <a:r>
              <a:rPr lang="en-US" sz="1600" dirty="0"/>
              <a:t> </a:t>
            </a:r>
            <a:r>
              <a:rPr lang="en-US" sz="1600" dirty="0" err="1"/>
              <a:t>seperti</a:t>
            </a:r>
            <a:r>
              <a:rPr lang="en-US" sz="1600" dirty="0"/>
              <a:t> </a:t>
            </a:r>
            <a:r>
              <a:rPr lang="en-US" sz="1600" dirty="0" err="1"/>
              <a:t>kampung</a:t>
            </a:r>
            <a:r>
              <a:rPr lang="en-US" sz="1600" dirty="0"/>
              <a:t> </a:t>
            </a:r>
            <a:r>
              <a:rPr lang="en-US" sz="1600" dirty="0" err="1"/>
              <a:t>sendiri</a:t>
            </a:r>
            <a:r>
              <a:rPr lang="en-US" sz="1600" dirty="0"/>
              <a:t> </a:t>
            </a:r>
            <a:r>
              <a:rPr lang="en-US" sz="1600" dirty="0" err="1"/>
              <a:t>bagi</a:t>
            </a:r>
            <a:r>
              <a:rPr lang="en-US" sz="1600" dirty="0"/>
              <a:t> orang </a:t>
            </a:r>
            <a:r>
              <a:rPr lang="en-US" sz="1600" dirty="0" err="1"/>
              <a:t>asing</a:t>
            </a:r>
            <a:r>
              <a:rPr lang="en-US" sz="1600" dirty="0"/>
              <a:t> yang </a:t>
            </a:r>
            <a:r>
              <a:rPr lang="en-US" sz="1600" dirty="0" err="1"/>
              <a:t>datang</a:t>
            </a:r>
            <a:r>
              <a:rPr lang="en-US" sz="1600" dirty="0"/>
              <a:t> </a:t>
            </a:r>
            <a:r>
              <a:rPr lang="en-US" sz="1600" dirty="0" err="1"/>
              <a:t>ke</a:t>
            </a:r>
            <a:r>
              <a:rPr lang="en-US" sz="1600" dirty="0"/>
              <a:t> </a:t>
            </a:r>
            <a:r>
              <a:rPr lang="en-US" sz="1600" dirty="0" err="1"/>
              <a:t>sana</a:t>
            </a:r>
            <a:r>
              <a:rPr lang="en-US" sz="1600" dirty="0"/>
              <a:t>. </a:t>
            </a:r>
            <a:r>
              <a:rPr lang="en-US" sz="1600" dirty="0" err="1"/>
              <a:t>Karena</a:t>
            </a:r>
            <a:r>
              <a:rPr lang="en-US" sz="1600" dirty="0"/>
              <a:t> </a:t>
            </a:r>
            <a:r>
              <a:rPr lang="en-US" sz="1600" dirty="0" err="1"/>
              <a:t>itu</a:t>
            </a:r>
            <a:r>
              <a:rPr lang="en-US" sz="1600" dirty="0"/>
              <a:t>, </a:t>
            </a:r>
            <a:r>
              <a:rPr lang="en-US" sz="1600" dirty="0" err="1"/>
              <a:t>wilayah</a:t>
            </a:r>
            <a:r>
              <a:rPr lang="en-US" sz="1600" dirty="0"/>
              <a:t> </a:t>
            </a:r>
            <a:r>
              <a:rPr lang="en-US" sz="1600" dirty="0" err="1"/>
              <a:t>ini</a:t>
            </a:r>
            <a:r>
              <a:rPr lang="en-US" sz="1600" dirty="0"/>
              <a:t> </a:t>
            </a:r>
            <a:r>
              <a:rPr lang="en-US" sz="1600" dirty="0" err="1"/>
              <a:t>disebut</a:t>
            </a:r>
            <a:r>
              <a:rPr lang="en-US" sz="1600" dirty="0"/>
              <a:t> </a:t>
            </a:r>
            <a:r>
              <a:rPr lang="en-US" sz="1600" dirty="0" err="1"/>
              <a:t>sebagai</a:t>
            </a:r>
            <a:r>
              <a:rPr lang="en-US" sz="1600" dirty="0"/>
              <a:t> </a:t>
            </a:r>
            <a:r>
              <a:rPr lang="en-US" sz="1600" dirty="0" err="1"/>
              <a:t>Negeri</a:t>
            </a:r>
            <a:r>
              <a:rPr lang="en-US" sz="1600" dirty="0"/>
              <a:t> </a:t>
            </a:r>
            <a:r>
              <a:rPr lang="en-US" sz="1600" dirty="0" err="1"/>
              <a:t>Bulan</a:t>
            </a:r>
            <a:r>
              <a:rPr lang="en-US" sz="1600" dirty="0"/>
              <a:t> </a:t>
            </a:r>
            <a:r>
              <a:rPr lang="en-US" sz="1600" dirty="0" err="1"/>
              <a:t>Sabit</a:t>
            </a:r>
            <a:r>
              <a:rPr lang="en-US" sz="1600" dirty="0"/>
              <a:t> yang </a:t>
            </a:r>
            <a:r>
              <a:rPr lang="en-US" sz="1600" dirty="0" err="1"/>
              <a:t>subur</a:t>
            </a:r>
            <a:r>
              <a:rPr lang="en-US" sz="1600" dirty="0"/>
              <a:t> (</a:t>
            </a:r>
            <a:r>
              <a:rPr lang="ar-SA" sz="1600" dirty="0"/>
              <a:t>الهلال الخصيب</a:t>
            </a:r>
            <a:r>
              <a:rPr lang="en-US" sz="1600" dirty="0"/>
              <a:t>). </a:t>
            </a:r>
            <a:endParaRPr lang="en-US" sz="1600" dirty="0" smtClean="0"/>
          </a:p>
          <a:p>
            <a:endParaRPr lang="en-US" sz="1600" dirty="0" smtClean="0"/>
          </a:p>
          <a:p>
            <a:r>
              <a:rPr lang="en-US" sz="1600" dirty="0" smtClean="0"/>
              <a:t>===== </a:t>
            </a:r>
            <a:r>
              <a:rPr lang="en-US" sz="1600" dirty="0" err="1" smtClean="0"/>
              <a:t>Cadangan</a:t>
            </a:r>
            <a:r>
              <a:rPr lang="en-US" sz="1600" dirty="0" smtClean="0"/>
              <a:t> </a:t>
            </a:r>
            <a:r>
              <a:rPr lang="en-US" sz="1600" dirty="0" err="1"/>
              <a:t>diperkirakan</a:t>
            </a:r>
            <a:r>
              <a:rPr lang="en-US" sz="1600" dirty="0"/>
              <a:t> </a:t>
            </a:r>
            <a:r>
              <a:rPr lang="en-US" sz="1600" dirty="0" err="1"/>
              <a:t>lebih</a:t>
            </a:r>
            <a:r>
              <a:rPr lang="en-US" sz="1600" dirty="0"/>
              <a:t> </a:t>
            </a:r>
            <a:r>
              <a:rPr lang="en-US" sz="1600" dirty="0" err="1"/>
              <a:t>dari</a:t>
            </a:r>
            <a:r>
              <a:rPr lang="en-US" sz="1600" dirty="0"/>
              <a:t> 1,5 </a:t>
            </a:r>
            <a:r>
              <a:rPr lang="en-US" sz="1600" dirty="0" err="1"/>
              <a:t>miliar</a:t>
            </a:r>
            <a:r>
              <a:rPr lang="en-US" sz="1600" dirty="0"/>
              <a:t> </a:t>
            </a:r>
            <a:r>
              <a:rPr lang="en-US" sz="1600" dirty="0" err="1"/>
              <a:t>barel</a:t>
            </a:r>
            <a:r>
              <a:rPr lang="en-US" sz="1600" dirty="0"/>
              <a:t> </a:t>
            </a:r>
            <a:r>
              <a:rPr lang="en-US" sz="1600" dirty="0" err="1"/>
              <a:t>minyak</a:t>
            </a:r>
            <a:r>
              <a:rPr lang="en-US" sz="1600" dirty="0"/>
              <a:t>, </a:t>
            </a:r>
            <a:r>
              <a:rPr lang="en-US" sz="1600" dirty="0" err="1"/>
              <a:t>dan</a:t>
            </a:r>
            <a:r>
              <a:rPr lang="en-US" sz="1600" dirty="0"/>
              <a:t> 182 </a:t>
            </a:r>
            <a:r>
              <a:rPr lang="en-US" sz="1600" dirty="0" err="1"/>
              <a:t>miliar</a:t>
            </a:r>
            <a:r>
              <a:rPr lang="en-US" sz="1600" dirty="0"/>
              <a:t> kaki </a:t>
            </a:r>
            <a:r>
              <a:rPr lang="en-US" sz="1600" dirty="0" err="1"/>
              <a:t>kubik</a:t>
            </a:r>
            <a:r>
              <a:rPr lang="en-US" sz="1600" dirty="0"/>
              <a:t> gas, </a:t>
            </a:r>
            <a:r>
              <a:rPr lang="en-US" sz="1600" dirty="0" err="1"/>
              <a:t>dengan</a:t>
            </a:r>
            <a:r>
              <a:rPr lang="en-US" sz="1600" dirty="0"/>
              <a:t> </a:t>
            </a:r>
            <a:r>
              <a:rPr lang="en-US" sz="1600" dirty="0" err="1"/>
              <a:t>nilai</a:t>
            </a:r>
            <a:r>
              <a:rPr lang="en-US" sz="1600" dirty="0"/>
              <a:t> total </a:t>
            </a:r>
            <a:r>
              <a:rPr lang="en-US" sz="1600" dirty="0" err="1"/>
              <a:t>diperkirakan</a:t>
            </a:r>
            <a:r>
              <a:rPr lang="en-US" sz="1600" dirty="0"/>
              <a:t> </a:t>
            </a:r>
            <a:r>
              <a:rPr lang="en-US" sz="1600" dirty="0" err="1"/>
              <a:t>lebih</a:t>
            </a:r>
            <a:r>
              <a:rPr lang="en-US" sz="1600" dirty="0"/>
              <a:t> </a:t>
            </a:r>
            <a:r>
              <a:rPr lang="en-US" sz="1600" dirty="0" err="1"/>
              <a:t>dari</a:t>
            </a:r>
            <a:r>
              <a:rPr lang="en-US" sz="1600" dirty="0"/>
              <a:t> 155 </a:t>
            </a:r>
            <a:r>
              <a:rPr lang="en-US" sz="1600" dirty="0" err="1"/>
              <a:t>miliar</a:t>
            </a:r>
            <a:r>
              <a:rPr lang="en-US" sz="1600" dirty="0"/>
              <a:t> </a:t>
            </a:r>
            <a:r>
              <a:rPr lang="en-US" sz="1600" dirty="0" err="1"/>
              <a:t>dolar</a:t>
            </a:r>
            <a:r>
              <a:rPr lang="en-US" sz="1600" dirty="0"/>
              <a:t> </a:t>
            </a:r>
            <a:r>
              <a:rPr lang="en-US" sz="1600" dirty="0" err="1"/>
              <a:t>atau</a:t>
            </a:r>
            <a:r>
              <a:rPr lang="en-US" sz="1600" dirty="0"/>
              <a:t> </a:t>
            </a:r>
            <a:r>
              <a:rPr lang="en-US" sz="1600" dirty="0" err="1"/>
              <a:t>sekitar</a:t>
            </a:r>
            <a:r>
              <a:rPr lang="en-US" sz="1600" dirty="0"/>
              <a:t> Rp2.244 </a:t>
            </a:r>
            <a:r>
              <a:rPr lang="en-US" sz="1600" dirty="0" err="1"/>
              <a:t>triliun</a:t>
            </a:r>
            <a:r>
              <a:rPr lang="en-US" sz="1600" dirty="0"/>
              <a:t>.</a:t>
            </a:r>
          </a:p>
          <a:p>
            <a:r>
              <a:rPr lang="en-US" sz="1600" dirty="0" smtClean="0"/>
              <a:t> </a:t>
            </a:r>
            <a:endParaRPr lang="en-US" sz="1600" dirty="0"/>
          </a:p>
        </p:txBody>
      </p:sp>
      <p:sp>
        <p:nvSpPr>
          <p:cNvPr id="8" name="Rectangle 7"/>
          <p:cNvSpPr/>
          <p:nvPr/>
        </p:nvSpPr>
        <p:spPr>
          <a:xfrm>
            <a:off x="2915816" y="44624"/>
            <a:ext cx="3127780"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Al-Quds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negeri</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penuh</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berkah</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7368714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115616" y="29651"/>
            <a:ext cx="6336704" cy="5615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899592" y="5723780"/>
            <a:ext cx="7344816" cy="92333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lnSpc>
                <a:spcPct val="150000"/>
              </a:lnSpc>
            </a:pPr>
            <a:r>
              <a:rPr lang="en-US" b="1" dirty="0">
                <a:latin typeface="Bahnschrift SemiBold Condensed" pitchFamily="34" charset="0"/>
              </a:rPr>
              <a:t>Dari </a:t>
            </a:r>
            <a:r>
              <a:rPr lang="en-US" b="1" dirty="0" err="1">
                <a:latin typeface="Bahnschrift SemiBold Condensed" pitchFamily="34" charset="0"/>
              </a:rPr>
              <a:t>sini</a:t>
            </a:r>
            <a:r>
              <a:rPr lang="en-US" b="1" dirty="0">
                <a:latin typeface="Bahnschrift SemiBold Condensed" pitchFamily="34" charset="0"/>
              </a:rPr>
              <a:t> </a:t>
            </a:r>
            <a:r>
              <a:rPr lang="en-US" b="1" dirty="0" err="1">
                <a:latin typeface="Bahnschrift SemiBold Condensed" pitchFamily="34" charset="0"/>
              </a:rPr>
              <a:t>sangat</a:t>
            </a:r>
            <a:r>
              <a:rPr lang="en-US" b="1" dirty="0">
                <a:latin typeface="Bahnschrift SemiBold Condensed" pitchFamily="34" charset="0"/>
              </a:rPr>
              <a:t> </a:t>
            </a:r>
            <a:r>
              <a:rPr lang="en-US" b="1" dirty="0" err="1">
                <a:latin typeface="Bahnschrift SemiBold Condensed" pitchFamily="34" charset="0"/>
              </a:rPr>
              <a:t>jelas</a:t>
            </a:r>
            <a:r>
              <a:rPr lang="en-US" b="1" dirty="0">
                <a:latin typeface="Bahnschrift SemiBold Condensed" pitchFamily="34" charset="0"/>
              </a:rPr>
              <a:t>, </a:t>
            </a:r>
            <a:r>
              <a:rPr lang="en-US" b="1" dirty="0" err="1">
                <a:latin typeface="Bahnschrift SemiBold Condensed" pitchFamily="34" charset="0"/>
              </a:rPr>
              <a:t>tidak</a:t>
            </a:r>
            <a:r>
              <a:rPr lang="en-US" b="1" dirty="0">
                <a:latin typeface="Bahnschrift SemiBold Condensed" pitchFamily="34" charset="0"/>
              </a:rPr>
              <a:t> </a:t>
            </a:r>
            <a:r>
              <a:rPr lang="en-US" b="1" dirty="0" err="1">
                <a:latin typeface="Bahnschrift SemiBold Condensed" pitchFamily="34" charset="0"/>
              </a:rPr>
              <a:t>tercatat</a:t>
            </a:r>
            <a:r>
              <a:rPr lang="en-US" b="1" dirty="0">
                <a:latin typeface="Bahnschrift SemiBold Condensed" pitchFamily="34" charset="0"/>
              </a:rPr>
              <a:t> </a:t>
            </a:r>
            <a:r>
              <a:rPr lang="en-US" b="1" dirty="0" err="1">
                <a:latin typeface="Bahnschrift SemiBold Condensed" pitchFamily="34" charset="0"/>
              </a:rPr>
              <a:t>sedikitpun</a:t>
            </a:r>
            <a:r>
              <a:rPr lang="en-US" b="1" dirty="0">
                <a:latin typeface="Bahnschrift SemiBold Condensed" pitchFamily="34" charset="0"/>
              </a:rPr>
              <a:t> </a:t>
            </a:r>
            <a:r>
              <a:rPr lang="en-US" b="1" dirty="0" err="1">
                <a:latin typeface="Bahnschrift SemiBold Condensed" pitchFamily="34" charset="0"/>
              </a:rPr>
              <a:t>nama</a:t>
            </a:r>
            <a:r>
              <a:rPr lang="en-US" b="1" dirty="0">
                <a:latin typeface="Bahnschrift SemiBold Condensed" pitchFamily="34" charset="0"/>
              </a:rPr>
              <a:t> </a:t>
            </a:r>
            <a:r>
              <a:rPr lang="en-US" b="1" dirty="0" err="1">
                <a:latin typeface="Bahnschrift SemiBold Condensed" pitchFamily="34" charset="0"/>
              </a:rPr>
              <a:t>atau</a:t>
            </a:r>
            <a:r>
              <a:rPr lang="en-US" b="1" dirty="0">
                <a:latin typeface="Bahnschrift SemiBold Condensed" pitchFamily="34" charset="0"/>
              </a:rPr>
              <a:t> </a:t>
            </a:r>
            <a:r>
              <a:rPr lang="en-US" b="1" dirty="0" err="1">
                <a:latin typeface="Bahnschrift SemiBold Condensed" pitchFamily="34" charset="0"/>
              </a:rPr>
              <a:t>bangsa</a:t>
            </a:r>
            <a:r>
              <a:rPr lang="en-US" b="1" dirty="0">
                <a:latin typeface="Bahnschrift SemiBold Condensed" pitchFamily="34" charset="0"/>
              </a:rPr>
              <a:t> </a:t>
            </a:r>
            <a:r>
              <a:rPr lang="en-US" b="1" dirty="0" err="1">
                <a:latin typeface="Bahnschrift SemiBold Condensed" pitchFamily="34" charset="0"/>
              </a:rPr>
              <a:t>Yahudi</a:t>
            </a:r>
            <a:r>
              <a:rPr lang="en-US" b="1" dirty="0">
                <a:latin typeface="Bahnschrift SemiBold Condensed" pitchFamily="34" charset="0"/>
              </a:rPr>
              <a:t> </a:t>
            </a:r>
            <a:r>
              <a:rPr lang="en-US" b="1" dirty="0" err="1">
                <a:latin typeface="Bahnschrift SemiBold Condensed" pitchFamily="34" charset="0"/>
              </a:rPr>
              <a:t>sebagai</a:t>
            </a:r>
            <a:r>
              <a:rPr lang="en-US" b="1" dirty="0">
                <a:latin typeface="Bahnschrift SemiBold Condensed" pitchFamily="34" charset="0"/>
              </a:rPr>
              <a:t> </a:t>
            </a:r>
            <a:r>
              <a:rPr lang="en-US" b="1" dirty="0" err="1">
                <a:latin typeface="Bahnschrift SemiBold Condensed" pitchFamily="34" charset="0"/>
              </a:rPr>
              <a:t>penghuni</a:t>
            </a:r>
            <a:r>
              <a:rPr lang="en-US" b="1" dirty="0">
                <a:latin typeface="Bahnschrift SemiBold Condensed" pitchFamily="34" charset="0"/>
              </a:rPr>
              <a:t> </a:t>
            </a:r>
            <a:r>
              <a:rPr lang="en-US" b="1" dirty="0" err="1">
                <a:latin typeface="Bahnschrift SemiBold Condensed" pitchFamily="34" charset="0"/>
              </a:rPr>
              <a:t>apalagi</a:t>
            </a:r>
            <a:r>
              <a:rPr lang="en-US" b="1" dirty="0">
                <a:latin typeface="Bahnschrift SemiBold Condensed" pitchFamily="34" charset="0"/>
              </a:rPr>
              <a:t> </a:t>
            </a:r>
            <a:r>
              <a:rPr lang="en-US" b="1" dirty="0" err="1">
                <a:latin typeface="Bahnschrift SemiBold Condensed" pitchFamily="34" charset="0"/>
              </a:rPr>
              <a:t>pemilik</a:t>
            </a:r>
            <a:r>
              <a:rPr lang="en-US" b="1" dirty="0">
                <a:latin typeface="Bahnschrift SemiBold Condensed" pitchFamily="34" charset="0"/>
              </a:rPr>
              <a:t> </a:t>
            </a:r>
            <a:r>
              <a:rPr lang="en-US" b="1" dirty="0" err="1">
                <a:latin typeface="Bahnschrift SemiBold Condensed" pitchFamily="34" charset="0"/>
              </a:rPr>
              <a:t>tanah</a:t>
            </a:r>
            <a:r>
              <a:rPr lang="en-US" b="1" dirty="0">
                <a:latin typeface="Bahnschrift SemiBold Condensed" pitchFamily="34" charset="0"/>
              </a:rPr>
              <a:t> </a:t>
            </a:r>
            <a:r>
              <a:rPr lang="en-US" b="1" dirty="0" err="1">
                <a:latin typeface="Bahnschrift SemiBold Condensed" pitchFamily="34" charset="0"/>
              </a:rPr>
              <a:t>Palestina</a:t>
            </a:r>
            <a:r>
              <a:rPr lang="en-US" b="1" dirty="0">
                <a:latin typeface="Bahnschrift SemiBold Condensed" pitchFamily="34" charset="0"/>
              </a:rPr>
              <a:t>. </a:t>
            </a:r>
            <a:r>
              <a:rPr lang="en-US" b="1" dirty="0" smtClean="0">
                <a:latin typeface="Bahnschrift SemiBold Condensed" pitchFamily="34" charset="0"/>
              </a:rPr>
              <a:t>–</a:t>
            </a:r>
            <a:r>
              <a:rPr lang="en-US" b="1" dirty="0" err="1" smtClean="0">
                <a:latin typeface="Bahnschrift SemiBold Condensed" pitchFamily="34" charset="0"/>
              </a:rPr>
              <a:t>Masa</a:t>
            </a:r>
            <a:r>
              <a:rPr lang="en-US" b="1" dirty="0" smtClean="0">
                <a:latin typeface="Bahnschrift SemiBold Condensed" pitchFamily="34" charset="0"/>
              </a:rPr>
              <a:t> </a:t>
            </a:r>
            <a:r>
              <a:rPr lang="en-US" b="1" dirty="0" err="1" smtClean="0">
                <a:latin typeface="Bahnschrift SemiBold Condensed" pitchFamily="34" charset="0"/>
              </a:rPr>
              <a:t>Nabi</a:t>
            </a:r>
            <a:r>
              <a:rPr lang="en-US" b="1" dirty="0" smtClean="0">
                <a:latin typeface="Bahnschrift SemiBold Condensed" pitchFamily="34" charset="0"/>
              </a:rPr>
              <a:t> </a:t>
            </a:r>
            <a:r>
              <a:rPr lang="en-US" b="1" dirty="0" err="1" smtClean="0">
                <a:latin typeface="Bahnschrift SemiBold Condensed" pitchFamily="34" charset="0"/>
              </a:rPr>
              <a:t>Nuh</a:t>
            </a:r>
            <a:r>
              <a:rPr lang="en-US" b="1" dirty="0" smtClean="0">
                <a:latin typeface="Bahnschrift SemiBold Condensed" pitchFamily="34" charset="0"/>
              </a:rPr>
              <a:t> ‘</a:t>
            </a:r>
            <a:r>
              <a:rPr lang="en-US" b="1" dirty="0" err="1" smtClean="0">
                <a:latin typeface="Bahnschrift SemiBold Condensed" pitchFamily="34" charset="0"/>
              </a:rPr>
              <a:t>Alaihis</a:t>
            </a:r>
            <a:r>
              <a:rPr lang="en-US" b="1" dirty="0" smtClean="0">
                <a:latin typeface="Bahnschrift SemiBold Condensed" pitchFamily="34" charset="0"/>
              </a:rPr>
              <a:t> Salam </a:t>
            </a:r>
            <a:r>
              <a:rPr lang="en-US" b="1" dirty="0">
                <a:latin typeface="Bahnschrift SemiBold Condensed" pitchFamily="34" charset="0"/>
              </a:rPr>
              <a:t>3993 SM - 3043 SM</a:t>
            </a:r>
          </a:p>
        </p:txBody>
      </p:sp>
    </p:spTree>
    <p:extLst>
      <p:ext uri="{BB962C8B-B14F-4D97-AF65-F5344CB8AC3E}">
        <p14:creationId xmlns:p14="http://schemas.microsoft.com/office/powerpoint/2010/main" val="2028896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4361036"/>
            <a:ext cx="8856984"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en-US" sz="2400" dirty="0">
                <a:latin typeface="Bahnschrift SemiBold Condensed" pitchFamily="34" charset="0"/>
              </a:rPr>
              <a:t> </a:t>
            </a:r>
            <a:r>
              <a:rPr lang="en-US" sz="2400" dirty="0" smtClean="0">
                <a:latin typeface="Bahnschrift SemiBold Condensed" pitchFamily="34" charset="0"/>
              </a:rPr>
              <a:t>    </a:t>
            </a:r>
            <a:r>
              <a:rPr lang="en-US" sz="2400" dirty="0" err="1" smtClean="0">
                <a:latin typeface="Bahnschrift SemiBold Condensed" pitchFamily="34" charset="0"/>
              </a:rPr>
              <a:t>Ajaran</a:t>
            </a:r>
            <a:r>
              <a:rPr lang="en-US" sz="2400" dirty="0" smtClean="0">
                <a:latin typeface="Bahnschrift SemiBold Condensed" pitchFamily="34" charset="0"/>
              </a:rPr>
              <a:t> agama yang </a:t>
            </a:r>
            <a:r>
              <a:rPr lang="en-US" sz="2400" dirty="0" err="1" smtClean="0">
                <a:latin typeface="Bahnschrift SemiBold Condensed" pitchFamily="34" charset="0"/>
              </a:rPr>
              <a:t>disampaikan</a:t>
            </a:r>
            <a:r>
              <a:rPr lang="en-US" sz="2400" dirty="0" smtClean="0">
                <a:latin typeface="Bahnschrift SemiBold Condensed" pitchFamily="34" charset="0"/>
              </a:rPr>
              <a:t> </a:t>
            </a:r>
            <a:r>
              <a:rPr lang="en-US" sz="2400" dirty="0" err="1" smtClean="0">
                <a:latin typeface="Bahnschrift SemiBold Condensed" pitchFamily="34" charset="0"/>
              </a:rPr>
              <a:t>Nabi</a:t>
            </a:r>
            <a:r>
              <a:rPr lang="en-US" sz="2400" dirty="0" smtClean="0">
                <a:latin typeface="Bahnschrift SemiBold Condensed" pitchFamily="34" charset="0"/>
              </a:rPr>
              <a:t> Ibrahim </a:t>
            </a:r>
            <a:r>
              <a:rPr lang="en-US" sz="2400" dirty="0" err="1" smtClean="0">
                <a:latin typeface="Bahnschrift SemiBold Condensed" pitchFamily="34" charset="0"/>
              </a:rPr>
              <a:t>adalah</a:t>
            </a:r>
            <a:r>
              <a:rPr lang="en-US" sz="2400" dirty="0" smtClean="0">
                <a:latin typeface="Bahnschrift SemiBold Condensed" pitchFamily="34" charset="0"/>
              </a:rPr>
              <a:t> </a:t>
            </a:r>
            <a:r>
              <a:rPr lang="en-US" sz="2400" dirty="0" err="1" smtClean="0">
                <a:latin typeface="Bahnschrift SemiBold Condensed" pitchFamily="34" charset="0"/>
              </a:rPr>
              <a:t>tauhid</a:t>
            </a:r>
            <a:r>
              <a:rPr lang="en-US" sz="2400" dirty="0" smtClean="0">
                <a:latin typeface="Bahnschrift SemiBold Condensed" pitchFamily="34" charset="0"/>
              </a:rPr>
              <a:t> </a:t>
            </a:r>
            <a:r>
              <a:rPr lang="en-US" sz="2400" dirty="0" err="1" smtClean="0">
                <a:latin typeface="Bahnschrift SemiBold Condensed" pitchFamily="34" charset="0"/>
              </a:rPr>
              <a:t>kepada</a:t>
            </a:r>
            <a:r>
              <a:rPr lang="en-US" sz="2400" dirty="0" smtClean="0">
                <a:latin typeface="Bahnschrift SemiBold Condensed" pitchFamily="34" charset="0"/>
              </a:rPr>
              <a:t> Allah, </a:t>
            </a:r>
            <a:r>
              <a:rPr lang="en-US" sz="2400" dirty="0" err="1" smtClean="0">
                <a:latin typeface="Bahnschrift SemiBold Condensed" pitchFamily="34" charset="0"/>
              </a:rPr>
              <a:t>berlaku</a:t>
            </a:r>
            <a:r>
              <a:rPr lang="en-US" sz="2400" dirty="0" smtClean="0">
                <a:latin typeface="Bahnschrift SemiBold Condensed" pitchFamily="34" charset="0"/>
              </a:rPr>
              <a:t> </a:t>
            </a:r>
            <a:r>
              <a:rPr lang="en-US" sz="2400" dirty="0" err="1" smtClean="0">
                <a:latin typeface="Bahnschrift SemiBold Condensed" pitchFamily="34" charset="0"/>
              </a:rPr>
              <a:t>sebagai</a:t>
            </a:r>
            <a:r>
              <a:rPr lang="en-US" sz="2400" dirty="0" smtClean="0">
                <a:latin typeface="Bahnschrift SemiBold Condensed" pitchFamily="34" charset="0"/>
              </a:rPr>
              <a:t> Muslim, orang yang </a:t>
            </a:r>
            <a:r>
              <a:rPr lang="en-US" sz="2400" dirty="0" err="1" smtClean="0">
                <a:latin typeface="Bahnschrift SemiBold Condensed" pitchFamily="34" charset="0"/>
              </a:rPr>
              <a:t>berserah</a:t>
            </a:r>
            <a:r>
              <a:rPr lang="en-US" sz="2400" dirty="0" smtClean="0">
                <a:latin typeface="Bahnschrift SemiBold Condensed" pitchFamily="34" charset="0"/>
              </a:rPr>
              <a:t> </a:t>
            </a:r>
            <a:r>
              <a:rPr lang="en-US" sz="2400" dirty="0" err="1" smtClean="0">
                <a:latin typeface="Bahnschrift SemiBold Condensed" pitchFamily="34" charset="0"/>
              </a:rPr>
              <a:t>diri</a:t>
            </a:r>
            <a:r>
              <a:rPr lang="en-US" sz="2400" dirty="0" smtClean="0">
                <a:latin typeface="Bahnschrift SemiBold Condensed" pitchFamily="34" charset="0"/>
              </a:rPr>
              <a:t> </a:t>
            </a:r>
            <a:r>
              <a:rPr lang="en-US" sz="2400" dirty="0" err="1" smtClean="0">
                <a:latin typeface="Bahnschrift SemiBold Condensed" pitchFamily="34" charset="0"/>
              </a:rPr>
              <a:t>kepada</a:t>
            </a:r>
            <a:r>
              <a:rPr lang="en-US" sz="2400" dirty="0" smtClean="0">
                <a:latin typeface="Bahnschrift SemiBold Condensed" pitchFamily="34" charset="0"/>
              </a:rPr>
              <a:t> Allah. </a:t>
            </a:r>
            <a:r>
              <a:rPr lang="en-US" sz="2400" dirty="0" err="1" smtClean="0">
                <a:latin typeface="Bahnschrift SemiBold Condensed" pitchFamily="34" charset="0"/>
              </a:rPr>
              <a:t>Nabi</a:t>
            </a:r>
            <a:r>
              <a:rPr lang="en-US" sz="2400" dirty="0" smtClean="0">
                <a:latin typeface="Bahnschrift SemiBold Condensed" pitchFamily="34" charset="0"/>
              </a:rPr>
              <a:t> Ibrahim   </a:t>
            </a:r>
            <a:r>
              <a:rPr lang="en-US" sz="2400" dirty="0" err="1" smtClean="0">
                <a:latin typeface="Bahnschrift SemiBold Condensed" pitchFamily="34" charset="0"/>
              </a:rPr>
              <a:t>bukan</a:t>
            </a:r>
            <a:r>
              <a:rPr lang="en-US" sz="2400" dirty="0" smtClean="0">
                <a:latin typeface="Bahnschrift SemiBold Condensed" pitchFamily="34" charset="0"/>
              </a:rPr>
              <a:t> </a:t>
            </a:r>
            <a:r>
              <a:rPr lang="en-US" sz="2400" dirty="0" err="1" smtClean="0">
                <a:latin typeface="Bahnschrift SemiBold Condensed" pitchFamily="34" charset="0"/>
              </a:rPr>
              <a:t>dan</a:t>
            </a:r>
            <a:r>
              <a:rPr lang="en-US" sz="2400" dirty="0" smtClean="0">
                <a:latin typeface="Bahnschrift SemiBold Condensed" pitchFamily="34" charset="0"/>
              </a:rPr>
              <a:t> </a:t>
            </a:r>
            <a:r>
              <a:rPr lang="en-US" sz="2400" dirty="0" err="1" smtClean="0">
                <a:latin typeface="Bahnschrift SemiBold Condensed" pitchFamily="34" charset="0"/>
              </a:rPr>
              <a:t>tidak</a:t>
            </a:r>
            <a:r>
              <a:rPr lang="en-US" sz="2400" dirty="0" smtClean="0">
                <a:latin typeface="Bahnschrift SemiBold Condensed" pitchFamily="34" charset="0"/>
              </a:rPr>
              <a:t> </a:t>
            </a:r>
            <a:r>
              <a:rPr lang="en-US" sz="2400" dirty="0" err="1" smtClean="0">
                <a:latin typeface="Bahnschrift SemiBold Condensed" pitchFamily="34" charset="0"/>
              </a:rPr>
              <a:t>mengajarkan</a:t>
            </a:r>
            <a:r>
              <a:rPr lang="en-US" sz="2400" dirty="0" smtClean="0">
                <a:latin typeface="Bahnschrift SemiBold Condensed" pitchFamily="34" charset="0"/>
              </a:rPr>
              <a:t> agama </a:t>
            </a:r>
            <a:r>
              <a:rPr lang="en-US" sz="2400" dirty="0" err="1" smtClean="0">
                <a:latin typeface="Bahnschrift SemiBold Condensed" pitchFamily="34" charset="0"/>
              </a:rPr>
              <a:t>Yahudi</a:t>
            </a:r>
            <a:r>
              <a:rPr lang="en-US" sz="2400" dirty="0" smtClean="0">
                <a:latin typeface="Bahnschrift SemiBold Condensed" pitchFamily="34" charset="0"/>
              </a:rPr>
              <a:t>, </a:t>
            </a:r>
            <a:r>
              <a:rPr lang="en-US" sz="2400" dirty="0" err="1" smtClean="0">
                <a:latin typeface="Bahnschrift SemiBold Condensed" pitchFamily="34" charset="0"/>
              </a:rPr>
              <a:t>bukan</a:t>
            </a:r>
            <a:r>
              <a:rPr lang="en-US" sz="2400" dirty="0" smtClean="0">
                <a:latin typeface="Bahnschrift SemiBold Condensed" pitchFamily="34" charset="0"/>
              </a:rPr>
              <a:t> pula </a:t>
            </a:r>
            <a:r>
              <a:rPr lang="en-US" sz="2400" dirty="0" err="1" smtClean="0">
                <a:latin typeface="Bahnschrift SemiBold Condensed" pitchFamily="34" charset="0"/>
              </a:rPr>
              <a:t>Nasrani</a:t>
            </a:r>
            <a:r>
              <a:rPr lang="en-US" sz="2400" dirty="0" smtClean="0">
                <a:latin typeface="Bahnschrift SemiBold Condensed" pitchFamily="34" charset="0"/>
              </a:rPr>
              <a:t>. </a:t>
            </a:r>
          </a:p>
          <a:p>
            <a:pPr algn="just"/>
            <a:r>
              <a:rPr lang="en-US" sz="2400" dirty="0" smtClean="0">
                <a:latin typeface="Bahnschrift SemiBold Condensed" pitchFamily="34" charset="0"/>
              </a:rPr>
              <a:t>     Dari </a:t>
            </a:r>
            <a:r>
              <a:rPr lang="en-US" sz="2400" dirty="0" err="1" smtClean="0">
                <a:latin typeface="Bahnschrift SemiBold Condensed" pitchFamily="34" charset="0"/>
              </a:rPr>
              <a:t>sejarah</a:t>
            </a:r>
            <a:r>
              <a:rPr lang="en-US" sz="2400" dirty="0" smtClean="0">
                <a:latin typeface="Bahnschrift SemiBold Condensed" pitchFamily="34" charset="0"/>
              </a:rPr>
              <a:t> </a:t>
            </a:r>
            <a:r>
              <a:rPr lang="en-US" sz="2400" dirty="0" err="1" smtClean="0">
                <a:latin typeface="Bahnschrift SemiBold Condensed" pitchFamily="34" charset="0"/>
              </a:rPr>
              <a:t>Nabi</a:t>
            </a:r>
            <a:r>
              <a:rPr lang="en-US" sz="2400" dirty="0" smtClean="0">
                <a:latin typeface="Bahnschrift SemiBold Condensed" pitchFamily="34" charset="0"/>
              </a:rPr>
              <a:t> Ibrahim </a:t>
            </a:r>
            <a:r>
              <a:rPr lang="en-US" sz="2400" dirty="0" err="1" smtClean="0">
                <a:latin typeface="Bahnschrift SemiBold Condensed" pitchFamily="34" charset="0"/>
              </a:rPr>
              <a:t>ini</a:t>
            </a:r>
            <a:r>
              <a:rPr lang="en-US" sz="2400" dirty="0" smtClean="0">
                <a:latin typeface="Bahnschrift SemiBold Condensed" pitchFamily="34" charset="0"/>
              </a:rPr>
              <a:t> </a:t>
            </a:r>
            <a:r>
              <a:rPr lang="en-US" sz="2400" dirty="0" err="1" smtClean="0">
                <a:latin typeface="Bahnschrift SemiBold Condensed" pitchFamily="34" charset="0"/>
              </a:rPr>
              <a:t>saja</a:t>
            </a:r>
            <a:r>
              <a:rPr lang="en-US" sz="2400" dirty="0" smtClean="0">
                <a:latin typeface="Bahnschrift SemiBold Condensed" pitchFamily="34" charset="0"/>
              </a:rPr>
              <a:t> </a:t>
            </a:r>
            <a:r>
              <a:rPr lang="en-US" sz="2400" dirty="0" err="1" smtClean="0">
                <a:latin typeface="Bahnschrift SemiBold Condensed" pitchFamily="34" charset="0"/>
              </a:rPr>
              <a:t>tercatat</a:t>
            </a:r>
            <a:r>
              <a:rPr lang="en-US" sz="2400" dirty="0" smtClean="0">
                <a:latin typeface="Bahnschrift SemiBold Condensed" pitchFamily="34" charset="0"/>
              </a:rPr>
              <a:t> </a:t>
            </a:r>
            <a:r>
              <a:rPr lang="en-US" sz="2400" dirty="0" err="1" smtClean="0">
                <a:latin typeface="Bahnschrift SemiBold Condensed" pitchFamily="34" charset="0"/>
              </a:rPr>
              <a:t>bahwa</a:t>
            </a:r>
            <a:r>
              <a:rPr lang="en-US" sz="2400" dirty="0" smtClean="0">
                <a:latin typeface="Bahnschrift SemiBold Condensed" pitchFamily="34" charset="0"/>
              </a:rPr>
              <a:t> </a:t>
            </a:r>
            <a:r>
              <a:rPr lang="en-US" sz="2400" dirty="0" err="1" smtClean="0">
                <a:latin typeface="Bahnschrift SemiBold Condensed" pitchFamily="34" charset="0"/>
              </a:rPr>
              <a:t>belum</a:t>
            </a:r>
            <a:r>
              <a:rPr lang="en-US" sz="2400" dirty="0" smtClean="0">
                <a:latin typeface="Bahnschrift SemiBold Condensed" pitchFamily="34" charset="0"/>
              </a:rPr>
              <a:t> </a:t>
            </a:r>
            <a:r>
              <a:rPr lang="en-US" sz="2400" dirty="0" err="1" smtClean="0">
                <a:latin typeface="Bahnschrift SemiBold Condensed" pitchFamily="34" charset="0"/>
              </a:rPr>
              <a:t>ada</a:t>
            </a:r>
            <a:r>
              <a:rPr lang="en-US" sz="2400" dirty="0" smtClean="0">
                <a:latin typeface="Bahnschrift SemiBold Condensed" pitchFamily="34" charset="0"/>
              </a:rPr>
              <a:t> </a:t>
            </a:r>
            <a:r>
              <a:rPr lang="en-US" sz="2400" dirty="0" err="1" smtClean="0">
                <a:latin typeface="Bahnschrift SemiBold Condensed" pitchFamily="34" charset="0"/>
              </a:rPr>
              <a:t>atau</a:t>
            </a:r>
            <a:r>
              <a:rPr lang="en-US" sz="2400" dirty="0" smtClean="0">
                <a:latin typeface="Bahnschrift SemiBold Condensed" pitchFamily="34" charset="0"/>
              </a:rPr>
              <a:t> </a:t>
            </a:r>
            <a:r>
              <a:rPr lang="en-US" sz="2400" dirty="0" err="1" smtClean="0">
                <a:latin typeface="Bahnschrift SemiBold Condensed" pitchFamily="34" charset="0"/>
              </a:rPr>
              <a:t>tidak</a:t>
            </a:r>
            <a:r>
              <a:rPr lang="en-US" sz="2400" dirty="0" smtClean="0">
                <a:latin typeface="Bahnschrift SemiBold Condensed" pitchFamily="34" charset="0"/>
              </a:rPr>
              <a:t> </a:t>
            </a:r>
            <a:r>
              <a:rPr lang="en-US" sz="2400" dirty="0" err="1" smtClean="0">
                <a:latin typeface="Bahnschrift SemiBold Condensed" pitchFamily="34" charset="0"/>
              </a:rPr>
              <a:t>ada</a:t>
            </a:r>
            <a:r>
              <a:rPr lang="en-US" sz="2400" dirty="0" smtClean="0">
                <a:latin typeface="Bahnschrift SemiBold Condensed" pitchFamily="34" charset="0"/>
              </a:rPr>
              <a:t> </a:t>
            </a:r>
            <a:r>
              <a:rPr lang="en-US" sz="2400" dirty="0" err="1" smtClean="0">
                <a:latin typeface="Bahnschrift SemiBold Condensed" pitchFamily="34" charset="0"/>
              </a:rPr>
              <a:t>jejak</a:t>
            </a:r>
            <a:r>
              <a:rPr lang="en-US" sz="2400" dirty="0" smtClean="0">
                <a:latin typeface="Bahnschrift SemiBold Condensed" pitchFamily="34" charset="0"/>
              </a:rPr>
              <a:t> agama </a:t>
            </a:r>
            <a:r>
              <a:rPr lang="en-US" sz="2400" dirty="0" err="1" smtClean="0">
                <a:latin typeface="Bahnschrift SemiBold Condensed" pitchFamily="34" charset="0"/>
              </a:rPr>
              <a:t>Yahudi</a:t>
            </a:r>
            <a:r>
              <a:rPr lang="en-US" sz="2400" dirty="0" smtClean="0">
                <a:latin typeface="Bahnschrift SemiBold Condensed" pitchFamily="34" charset="0"/>
              </a:rPr>
              <a:t> </a:t>
            </a:r>
            <a:r>
              <a:rPr lang="en-US" sz="2400" dirty="0" err="1" smtClean="0">
                <a:latin typeface="Bahnschrift SemiBold Condensed" pitchFamily="34" charset="0"/>
              </a:rPr>
              <a:t>sedikitpun</a:t>
            </a:r>
            <a:r>
              <a:rPr lang="en-US" sz="2400" dirty="0" smtClean="0">
                <a:latin typeface="Bahnschrift SemiBold Condensed" pitchFamily="34" charset="0"/>
              </a:rPr>
              <a:t>. </a:t>
            </a:r>
            <a:r>
              <a:rPr lang="en-US" sz="2400" dirty="0" err="1" smtClean="0">
                <a:latin typeface="Bahnschrift SemiBold Condensed" pitchFamily="34" charset="0"/>
              </a:rPr>
              <a:t>Terlebih</a:t>
            </a:r>
            <a:r>
              <a:rPr lang="en-US" sz="2400" dirty="0" smtClean="0">
                <a:latin typeface="Bahnschrift SemiBold Condensed" pitchFamily="34" charset="0"/>
              </a:rPr>
              <a:t> agama </a:t>
            </a:r>
            <a:r>
              <a:rPr lang="en-US" sz="2400" dirty="0" err="1" smtClean="0">
                <a:latin typeface="Bahnschrift SemiBold Condensed" pitchFamily="34" charset="0"/>
              </a:rPr>
              <a:t>Yahudi</a:t>
            </a:r>
            <a:r>
              <a:rPr lang="en-US" sz="2400" dirty="0" smtClean="0">
                <a:latin typeface="Bahnschrift SemiBold Condensed" pitchFamily="34" charset="0"/>
              </a:rPr>
              <a:t> </a:t>
            </a:r>
            <a:r>
              <a:rPr lang="en-US" sz="2400" dirty="0" err="1" smtClean="0">
                <a:latin typeface="Bahnschrift SemiBold Condensed" pitchFamily="34" charset="0"/>
              </a:rPr>
              <a:t>dan</a:t>
            </a:r>
            <a:r>
              <a:rPr lang="en-US" sz="2400" dirty="0" smtClean="0">
                <a:latin typeface="Bahnschrift SemiBold Condensed" pitchFamily="34" charset="0"/>
              </a:rPr>
              <a:t> agama </a:t>
            </a:r>
            <a:r>
              <a:rPr lang="en-US" sz="2400" dirty="0" err="1" smtClean="0">
                <a:latin typeface="Bahnschrift SemiBold Condensed" pitchFamily="34" charset="0"/>
              </a:rPr>
              <a:t>Nasrani</a:t>
            </a:r>
            <a:r>
              <a:rPr lang="en-US" sz="2400" dirty="0" smtClean="0">
                <a:latin typeface="Bahnschrift SemiBold Condensed" pitchFamily="34" charset="0"/>
              </a:rPr>
              <a:t> </a:t>
            </a:r>
            <a:r>
              <a:rPr lang="en-US" sz="2400" dirty="0" err="1" smtClean="0">
                <a:latin typeface="Bahnschrift SemiBold Condensed" pitchFamily="34" charset="0"/>
              </a:rPr>
              <a:t>itu</a:t>
            </a:r>
            <a:r>
              <a:rPr lang="en-US" sz="2400" dirty="0" smtClean="0">
                <a:latin typeface="Bahnschrift SemiBold Condensed" pitchFamily="34" charset="0"/>
              </a:rPr>
              <a:t> </a:t>
            </a:r>
            <a:r>
              <a:rPr lang="en-US" sz="2400" dirty="0" err="1" smtClean="0">
                <a:latin typeface="Bahnschrift SemiBold Condensed" pitchFamily="34" charset="0"/>
              </a:rPr>
              <a:t>muncul</a:t>
            </a:r>
            <a:r>
              <a:rPr lang="en-US" sz="2400" dirty="0" smtClean="0">
                <a:latin typeface="Bahnschrift SemiBold Condensed" pitchFamily="34" charset="0"/>
              </a:rPr>
              <a:t> </a:t>
            </a:r>
            <a:r>
              <a:rPr lang="en-US" sz="2400" dirty="0" err="1" smtClean="0">
                <a:latin typeface="Bahnschrift SemiBold Condensed" pitchFamily="34" charset="0"/>
              </a:rPr>
              <a:t>setelah</a:t>
            </a:r>
            <a:r>
              <a:rPr lang="en-US" sz="2400" dirty="0" smtClean="0">
                <a:latin typeface="Bahnschrift SemiBold Condensed" pitchFamily="34" charset="0"/>
              </a:rPr>
              <a:t> </a:t>
            </a:r>
            <a:r>
              <a:rPr lang="en-US" sz="2400" dirty="0" err="1" smtClean="0">
                <a:latin typeface="Bahnschrift SemiBold Condensed" pitchFamily="34" charset="0"/>
              </a:rPr>
              <a:t>masa</a:t>
            </a:r>
            <a:r>
              <a:rPr lang="en-US" sz="2400" dirty="0" smtClean="0">
                <a:latin typeface="Bahnschrift SemiBold Condensed" pitchFamily="34" charset="0"/>
              </a:rPr>
              <a:t> </a:t>
            </a:r>
            <a:r>
              <a:rPr lang="en-US" sz="2400" dirty="0" err="1" smtClean="0">
                <a:latin typeface="Bahnschrift SemiBold Condensed" pitchFamily="34" charset="0"/>
              </a:rPr>
              <a:t>Nabi</a:t>
            </a:r>
            <a:r>
              <a:rPr lang="en-US" sz="2400" dirty="0" smtClean="0">
                <a:latin typeface="Bahnschrift SemiBold Condensed" pitchFamily="34" charset="0"/>
              </a:rPr>
              <a:t> Musa, </a:t>
            </a:r>
            <a:r>
              <a:rPr lang="en-US" sz="2400" dirty="0" err="1" smtClean="0">
                <a:latin typeface="Bahnschrift SemiBold Condensed" pitchFamily="34" charset="0"/>
              </a:rPr>
              <a:t>sekitar</a:t>
            </a:r>
            <a:r>
              <a:rPr lang="en-US" sz="2400" dirty="0" smtClean="0">
                <a:latin typeface="Bahnschrift SemiBold Condensed" pitchFamily="34" charset="0"/>
              </a:rPr>
              <a:t> 1.500 </a:t>
            </a:r>
            <a:r>
              <a:rPr lang="en-US" sz="2400" dirty="0" err="1" smtClean="0">
                <a:latin typeface="Bahnschrift SemiBold Condensed" pitchFamily="34" charset="0"/>
              </a:rPr>
              <a:t>th</a:t>
            </a:r>
            <a:r>
              <a:rPr lang="en-US" sz="2400" dirty="0" smtClean="0">
                <a:latin typeface="Bahnschrift SemiBold Condensed" pitchFamily="34" charset="0"/>
              </a:rPr>
              <a:t> </a:t>
            </a:r>
            <a:r>
              <a:rPr lang="en-US" sz="2400" dirty="0" err="1" smtClean="0">
                <a:latin typeface="Bahnschrift SemiBold Condensed" pitchFamily="34" charset="0"/>
              </a:rPr>
              <a:t>setelah</a:t>
            </a:r>
            <a:r>
              <a:rPr lang="en-US" sz="2400" dirty="0" smtClean="0">
                <a:latin typeface="Bahnschrift SemiBold Condensed" pitchFamily="34" charset="0"/>
              </a:rPr>
              <a:t> </a:t>
            </a:r>
            <a:r>
              <a:rPr lang="en-US" sz="2400" dirty="0" err="1" smtClean="0">
                <a:latin typeface="Bahnschrift SemiBold Condensed" pitchFamily="34" charset="0"/>
              </a:rPr>
              <a:t>masa</a:t>
            </a:r>
            <a:r>
              <a:rPr lang="en-US" sz="2400" dirty="0" smtClean="0">
                <a:latin typeface="Bahnschrift SemiBold Condensed" pitchFamily="34" charset="0"/>
              </a:rPr>
              <a:t> </a:t>
            </a:r>
            <a:r>
              <a:rPr lang="en-US" sz="2400" dirty="0" err="1" smtClean="0">
                <a:latin typeface="Bahnschrift SemiBold Condensed" pitchFamily="34" charset="0"/>
              </a:rPr>
              <a:t>Nabi</a:t>
            </a:r>
            <a:r>
              <a:rPr lang="en-US" sz="2400" dirty="0" smtClean="0">
                <a:latin typeface="Bahnschrift SemiBold Condensed" pitchFamily="34" charset="0"/>
              </a:rPr>
              <a:t> Ibrahim. (</a:t>
            </a:r>
            <a:r>
              <a:rPr lang="en-US" sz="2400" dirty="0" err="1" smtClean="0">
                <a:latin typeface="Bahnschrift SemiBold Condensed" pitchFamily="34" charset="0"/>
              </a:rPr>
              <a:t>Lahir</a:t>
            </a:r>
            <a:r>
              <a:rPr lang="en-US" sz="2400" dirty="0" smtClean="0">
                <a:latin typeface="Bahnschrift SemiBold Condensed" pitchFamily="34" charset="0"/>
              </a:rPr>
              <a:t> 2295 SM).</a:t>
            </a:r>
          </a:p>
        </p:txBody>
      </p:sp>
      <p:pic>
        <p:nvPicPr>
          <p:cNvPr id="4099" name="Picture 3"/>
          <p:cNvPicPr>
            <a:picLocks noChangeAspect="1" noChangeArrowheads="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899592" y="1412776"/>
            <a:ext cx="7142881"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2771" y="44624"/>
            <a:ext cx="53435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9623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pakah Palestina disebutkan sebagai negara di Bible 1905? - Quora"/>
          <p:cNvPicPr/>
          <p:nvPr/>
        </p:nvPicPr>
        <p:blipFill>
          <a:blip r:embed="rId2">
            <a:extLst>
              <a:ext uri="{28A0092B-C50C-407E-A947-70E740481C1C}">
                <a14:useLocalDpi xmlns:a14="http://schemas.microsoft.com/office/drawing/2010/main" val="0"/>
              </a:ext>
            </a:extLst>
          </a:blip>
          <a:srcRect/>
          <a:stretch>
            <a:fillRect/>
          </a:stretch>
        </p:blipFill>
        <p:spPr bwMode="auto">
          <a:xfrm>
            <a:off x="1403648" y="0"/>
            <a:ext cx="6552728" cy="4221088"/>
          </a:xfrm>
          <a:prstGeom prst="rect">
            <a:avLst/>
          </a:prstGeom>
          <a:noFill/>
          <a:ln>
            <a:noFill/>
          </a:ln>
        </p:spPr>
      </p:pic>
      <p:sp>
        <p:nvSpPr>
          <p:cNvPr id="5" name="Rectangle 4"/>
          <p:cNvSpPr/>
          <p:nvPr/>
        </p:nvSpPr>
        <p:spPr>
          <a:xfrm>
            <a:off x="107504" y="4361036"/>
            <a:ext cx="8928992"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b="1" dirty="0" smtClean="0"/>
              <a:t>      Pastor Senior Rick Wiles, </a:t>
            </a:r>
            <a:r>
              <a:rPr lang="en-US" b="1" dirty="0" err="1" smtClean="0"/>
              <a:t>dari</a:t>
            </a:r>
            <a:r>
              <a:rPr lang="en-US" b="1" dirty="0" smtClean="0"/>
              <a:t> </a:t>
            </a:r>
            <a:r>
              <a:rPr lang="en-US" b="1" dirty="0" err="1" smtClean="0"/>
              <a:t>Gereja</a:t>
            </a:r>
            <a:r>
              <a:rPr lang="en-US" b="1" dirty="0" smtClean="0"/>
              <a:t> Flowing Streams, Florida </a:t>
            </a:r>
            <a:r>
              <a:rPr lang="en-US" b="1" dirty="0" err="1" smtClean="0"/>
              <a:t>Amerika</a:t>
            </a:r>
            <a:r>
              <a:rPr lang="en-US" b="1" dirty="0" smtClean="0"/>
              <a:t> </a:t>
            </a:r>
            <a:r>
              <a:rPr lang="en-US" b="1" dirty="0" err="1" smtClean="0"/>
              <a:t>Serikat</a:t>
            </a:r>
            <a:r>
              <a:rPr lang="en-US" b="1" dirty="0" smtClean="0"/>
              <a:t> </a:t>
            </a:r>
            <a:r>
              <a:rPr lang="en-US" b="1" dirty="0" err="1" smtClean="0"/>
              <a:t>mengungkapkan</a:t>
            </a:r>
            <a:r>
              <a:rPr lang="en-US" b="1" dirty="0" smtClean="0"/>
              <a:t> </a:t>
            </a:r>
            <a:r>
              <a:rPr lang="en-US" b="1" dirty="0" err="1" smtClean="0"/>
              <a:t>bahwa</a:t>
            </a:r>
            <a:r>
              <a:rPr lang="en-US" b="1" dirty="0" smtClean="0"/>
              <a:t> </a:t>
            </a:r>
            <a:r>
              <a:rPr lang="en-US" b="1" dirty="0" err="1" smtClean="0"/>
              <a:t>bangsa</a:t>
            </a:r>
            <a:r>
              <a:rPr lang="en-US" b="1" dirty="0" smtClean="0"/>
              <a:t> </a:t>
            </a:r>
            <a:r>
              <a:rPr lang="en-US" b="1" dirty="0" err="1" smtClean="0"/>
              <a:t>Palestina</a:t>
            </a:r>
            <a:r>
              <a:rPr lang="en-US" b="1" dirty="0" smtClean="0"/>
              <a:t> yang </a:t>
            </a:r>
            <a:r>
              <a:rPr lang="en-US" b="1" dirty="0" err="1" smtClean="0"/>
              <a:t>saat</a:t>
            </a:r>
            <a:r>
              <a:rPr lang="en-US" b="1" dirty="0" smtClean="0"/>
              <a:t> </a:t>
            </a:r>
            <a:r>
              <a:rPr lang="en-US" b="1" dirty="0" err="1" smtClean="0"/>
              <a:t>ini</a:t>
            </a:r>
            <a:r>
              <a:rPr lang="en-US" b="1" dirty="0" smtClean="0"/>
              <a:t> </a:t>
            </a:r>
            <a:r>
              <a:rPr lang="en-US" b="1" dirty="0" err="1" smtClean="0"/>
              <a:t>dijajah</a:t>
            </a:r>
            <a:r>
              <a:rPr lang="en-US" b="1" dirty="0" smtClean="0"/>
              <a:t> Israel </a:t>
            </a:r>
            <a:r>
              <a:rPr lang="en-US" b="1" dirty="0" err="1" smtClean="0"/>
              <a:t>merupakan</a:t>
            </a:r>
            <a:r>
              <a:rPr lang="en-US" b="1" dirty="0" smtClean="0"/>
              <a:t> </a:t>
            </a:r>
            <a:r>
              <a:rPr lang="en-US" b="1" dirty="0" err="1" smtClean="0"/>
              <a:t>pemilik</a:t>
            </a:r>
            <a:r>
              <a:rPr lang="en-US" b="1" dirty="0" smtClean="0"/>
              <a:t> </a:t>
            </a:r>
            <a:r>
              <a:rPr lang="en-US" b="1" dirty="0" err="1" smtClean="0"/>
              <a:t>sah</a:t>
            </a:r>
            <a:r>
              <a:rPr lang="en-US" b="1" dirty="0" smtClean="0"/>
              <a:t> </a:t>
            </a:r>
            <a:r>
              <a:rPr lang="en-US" b="1" dirty="0" err="1" smtClean="0"/>
              <a:t>tanah</a:t>
            </a:r>
            <a:r>
              <a:rPr lang="en-US" b="1" dirty="0" smtClean="0"/>
              <a:t> </a:t>
            </a:r>
            <a:r>
              <a:rPr lang="en-US" b="1" dirty="0" err="1" smtClean="0"/>
              <a:t>Palestina</a:t>
            </a:r>
            <a:r>
              <a:rPr lang="en-US" b="1" dirty="0" smtClean="0"/>
              <a:t>.</a:t>
            </a:r>
          </a:p>
          <a:p>
            <a:r>
              <a:rPr lang="en-US" b="1" dirty="0" smtClean="0"/>
              <a:t>      </a:t>
            </a:r>
            <a:r>
              <a:rPr lang="en-US" b="1" dirty="0" err="1" smtClean="0"/>
              <a:t>Dalam</a:t>
            </a:r>
            <a:r>
              <a:rPr lang="en-US" b="1" dirty="0" smtClean="0"/>
              <a:t> video YouTube yang viral </a:t>
            </a:r>
            <a:r>
              <a:rPr lang="en-US" b="1" dirty="0" err="1" smtClean="0"/>
              <a:t>secara</a:t>
            </a:r>
            <a:r>
              <a:rPr lang="en-US" b="1" dirty="0" smtClean="0"/>
              <a:t> </a:t>
            </a:r>
            <a:r>
              <a:rPr lang="en-US" b="1" dirty="0" err="1" smtClean="0"/>
              <a:t>luas</a:t>
            </a:r>
            <a:r>
              <a:rPr lang="en-US" b="1" dirty="0" smtClean="0"/>
              <a:t>, </a:t>
            </a:r>
            <a:r>
              <a:rPr lang="en-US" b="1" dirty="0" err="1" smtClean="0"/>
              <a:t>ia</a:t>
            </a:r>
            <a:r>
              <a:rPr lang="en-US" b="1" dirty="0" smtClean="0"/>
              <a:t> </a:t>
            </a:r>
            <a:r>
              <a:rPr lang="en-US" b="1" dirty="0" err="1" smtClean="0"/>
              <a:t>menunjukkan</a:t>
            </a:r>
            <a:r>
              <a:rPr lang="en-US" b="1" dirty="0" smtClean="0"/>
              <a:t> </a:t>
            </a:r>
            <a:r>
              <a:rPr lang="en-US" b="1" dirty="0" err="1" smtClean="0"/>
              <a:t>Kitab</a:t>
            </a:r>
            <a:r>
              <a:rPr lang="en-US" b="1" dirty="0" smtClean="0"/>
              <a:t> </a:t>
            </a:r>
            <a:r>
              <a:rPr lang="en-US" b="1" dirty="0" err="1" smtClean="0"/>
              <a:t>Perjanjian</a:t>
            </a:r>
            <a:r>
              <a:rPr lang="en-US" b="1" dirty="0" smtClean="0"/>
              <a:t> Lama (Holy Bible) </a:t>
            </a:r>
            <a:r>
              <a:rPr lang="en-US" b="1" dirty="0" err="1" smtClean="0"/>
              <a:t>terbitan</a:t>
            </a:r>
            <a:r>
              <a:rPr lang="en-US" b="1" dirty="0" smtClean="0"/>
              <a:t> </a:t>
            </a:r>
            <a:r>
              <a:rPr lang="en-US" b="1" dirty="0" err="1" smtClean="0"/>
              <a:t>tahun</a:t>
            </a:r>
            <a:r>
              <a:rPr lang="en-US" b="1" dirty="0" smtClean="0"/>
              <a:t> 1905 </a:t>
            </a:r>
            <a:r>
              <a:rPr lang="en-US" b="1" dirty="0" err="1" smtClean="0"/>
              <a:t>miliknya</a:t>
            </a:r>
            <a:r>
              <a:rPr lang="en-US" b="1" dirty="0" smtClean="0"/>
              <a:t>. Di </a:t>
            </a:r>
            <a:r>
              <a:rPr lang="en-US" b="1" dirty="0" err="1" smtClean="0"/>
              <a:t>dalam</a:t>
            </a:r>
            <a:r>
              <a:rPr lang="en-US" b="1" dirty="0" smtClean="0"/>
              <a:t> </a:t>
            </a:r>
            <a:r>
              <a:rPr lang="en-US" b="1" dirty="0" err="1" smtClean="0"/>
              <a:t>kitab</a:t>
            </a:r>
            <a:r>
              <a:rPr lang="en-US" b="1" dirty="0" smtClean="0"/>
              <a:t> </a:t>
            </a:r>
            <a:r>
              <a:rPr lang="en-US" b="1" dirty="0" err="1" smtClean="0"/>
              <a:t>itu</a:t>
            </a:r>
            <a:r>
              <a:rPr lang="en-US" b="1" dirty="0" smtClean="0"/>
              <a:t>, </a:t>
            </a:r>
            <a:r>
              <a:rPr lang="en-US" b="1" dirty="0" err="1" smtClean="0"/>
              <a:t>pada</a:t>
            </a:r>
            <a:r>
              <a:rPr lang="en-US" b="1" dirty="0" smtClean="0"/>
              <a:t> </a:t>
            </a:r>
            <a:r>
              <a:rPr lang="en-US" b="1" dirty="0" err="1" smtClean="0"/>
              <a:t>halaman</a:t>
            </a:r>
            <a:r>
              <a:rPr lang="en-US" b="1" dirty="0" smtClean="0"/>
              <a:t> 13, </a:t>
            </a:r>
            <a:r>
              <a:rPr lang="en-US" b="1" dirty="0" err="1" smtClean="0"/>
              <a:t>tercantum</a:t>
            </a:r>
            <a:r>
              <a:rPr lang="en-US" b="1" dirty="0" smtClean="0"/>
              <a:t> </a:t>
            </a:r>
            <a:r>
              <a:rPr lang="en-US" b="1" dirty="0" err="1" smtClean="0"/>
              <a:t>Peta</a:t>
            </a:r>
            <a:r>
              <a:rPr lang="en-US" b="1" dirty="0" smtClean="0"/>
              <a:t> </a:t>
            </a:r>
            <a:r>
              <a:rPr lang="en-US" b="1" dirty="0" err="1" smtClean="0"/>
              <a:t>Palestina</a:t>
            </a:r>
            <a:r>
              <a:rPr lang="en-US" b="1" dirty="0" smtClean="0"/>
              <a:t>.</a:t>
            </a:r>
          </a:p>
          <a:p>
            <a:r>
              <a:rPr lang="en-US" b="1" dirty="0" smtClean="0"/>
              <a:t>     “</a:t>
            </a:r>
            <a:r>
              <a:rPr lang="en-US" b="1" dirty="0" err="1" smtClean="0"/>
              <a:t>Pada</a:t>
            </a:r>
            <a:r>
              <a:rPr lang="en-US" b="1" dirty="0" smtClean="0"/>
              <a:t> </a:t>
            </a:r>
            <a:r>
              <a:rPr lang="en-US" b="1" dirty="0" err="1" smtClean="0"/>
              <a:t>halaman</a:t>
            </a:r>
            <a:r>
              <a:rPr lang="en-US" b="1" dirty="0" smtClean="0"/>
              <a:t> 13 </a:t>
            </a:r>
            <a:r>
              <a:rPr lang="en-US" b="1" dirty="0" err="1" smtClean="0"/>
              <a:t>saya</a:t>
            </a:r>
            <a:r>
              <a:rPr lang="en-US" b="1" dirty="0" smtClean="0"/>
              <a:t> </a:t>
            </a:r>
            <a:r>
              <a:rPr lang="en-US" b="1" dirty="0" err="1" smtClean="0"/>
              <a:t>ingin</a:t>
            </a:r>
            <a:r>
              <a:rPr lang="en-US" b="1" dirty="0" smtClean="0"/>
              <a:t> </a:t>
            </a:r>
            <a:r>
              <a:rPr lang="en-US" b="1" dirty="0" err="1" smtClean="0"/>
              <a:t>menunjukkan</a:t>
            </a:r>
            <a:r>
              <a:rPr lang="en-US" b="1" dirty="0" smtClean="0"/>
              <a:t> </a:t>
            </a:r>
            <a:r>
              <a:rPr lang="en-US" b="1" dirty="0" err="1" smtClean="0"/>
              <a:t>bahwa</a:t>
            </a:r>
            <a:r>
              <a:rPr lang="en-US" b="1" dirty="0" smtClean="0"/>
              <a:t> di </a:t>
            </a:r>
            <a:r>
              <a:rPr lang="en-US" b="1" dirty="0" err="1" smtClean="0"/>
              <a:t>sini</a:t>
            </a:r>
            <a:r>
              <a:rPr lang="en-US" b="1" dirty="0" smtClean="0"/>
              <a:t> </a:t>
            </a:r>
            <a:r>
              <a:rPr lang="en-US" b="1" dirty="0" err="1" smtClean="0"/>
              <a:t>ada</a:t>
            </a:r>
            <a:r>
              <a:rPr lang="en-US" b="1" dirty="0" smtClean="0"/>
              <a:t> </a:t>
            </a:r>
            <a:r>
              <a:rPr lang="en-US" b="1" dirty="0" err="1" smtClean="0"/>
              <a:t>sebuah</a:t>
            </a:r>
            <a:r>
              <a:rPr lang="en-US" b="1" dirty="0" smtClean="0"/>
              <a:t> </a:t>
            </a:r>
            <a:r>
              <a:rPr lang="en-US" b="1" dirty="0" err="1" smtClean="0"/>
              <a:t>peta</a:t>
            </a:r>
            <a:r>
              <a:rPr lang="en-US" b="1" dirty="0" smtClean="0"/>
              <a:t> </a:t>
            </a:r>
            <a:r>
              <a:rPr lang="en-US" b="1" dirty="0" err="1" smtClean="0"/>
              <a:t>dari</a:t>
            </a:r>
            <a:r>
              <a:rPr lang="en-US" b="1" dirty="0" smtClean="0"/>
              <a:t> Tanah </a:t>
            </a:r>
            <a:r>
              <a:rPr lang="en-US" b="1" dirty="0" err="1" smtClean="0"/>
              <a:t>Suci</a:t>
            </a:r>
            <a:r>
              <a:rPr lang="en-US" b="1" dirty="0" smtClean="0"/>
              <a:t> (Holy Land) </a:t>
            </a:r>
            <a:r>
              <a:rPr lang="en-US" b="1" dirty="0" err="1" smtClean="0"/>
              <a:t>Palestina</a:t>
            </a:r>
            <a:r>
              <a:rPr lang="en-US" b="1" dirty="0" smtClean="0"/>
              <a:t>, </a:t>
            </a:r>
            <a:r>
              <a:rPr lang="en-US" b="1" dirty="0" err="1" smtClean="0"/>
              <a:t>bukan</a:t>
            </a:r>
            <a:r>
              <a:rPr lang="en-US" b="1" dirty="0" smtClean="0"/>
              <a:t> Israel,” </a:t>
            </a:r>
            <a:r>
              <a:rPr lang="en-US" b="1" dirty="0" err="1" smtClean="0"/>
              <a:t>ujar</a:t>
            </a:r>
            <a:r>
              <a:rPr lang="en-US" b="1" dirty="0" smtClean="0"/>
              <a:t> Rick </a:t>
            </a:r>
            <a:r>
              <a:rPr lang="en-US" b="1" dirty="0" err="1" smtClean="0"/>
              <a:t>Willes</a:t>
            </a:r>
            <a:r>
              <a:rPr lang="en-US" b="1" dirty="0" smtClean="0"/>
              <a:t>. </a:t>
            </a:r>
            <a:endParaRPr lang="en-US" b="1" dirty="0"/>
          </a:p>
        </p:txBody>
      </p:sp>
      <p:sp>
        <p:nvSpPr>
          <p:cNvPr id="6" name="Rectangle 5"/>
          <p:cNvSpPr/>
          <p:nvPr/>
        </p:nvSpPr>
        <p:spPr>
          <a:xfrm>
            <a:off x="115475" y="44624"/>
            <a:ext cx="2576346"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Palestina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di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dalam</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Bibel</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7334109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032" y="3573016"/>
            <a:ext cx="4572000" cy="2585323"/>
          </a:xfrm>
          <a:prstGeom prst="rect">
            <a:avLst/>
          </a:prstGeom>
        </p:spPr>
        <p:txBody>
          <a:bodyPr>
            <a:spAutoFit/>
          </a:bodyPr>
          <a:lstStyle/>
          <a:p>
            <a:r>
              <a:rPr lang="en-US" b="1" dirty="0" err="1" smtClean="0"/>
              <a:t>Berkaitan</a:t>
            </a:r>
            <a:r>
              <a:rPr lang="en-US" b="1" dirty="0" smtClean="0"/>
              <a:t> </a:t>
            </a:r>
            <a:r>
              <a:rPr lang="en-US" b="1" dirty="0" err="1" smtClean="0"/>
              <a:t>dengan</a:t>
            </a:r>
            <a:r>
              <a:rPr lang="en-US" b="1" dirty="0" smtClean="0"/>
              <a:t> </a:t>
            </a:r>
            <a:r>
              <a:rPr lang="en-US" b="1" dirty="0" err="1" smtClean="0"/>
              <a:t>Palestina</a:t>
            </a:r>
            <a:r>
              <a:rPr lang="en-US" b="1" dirty="0" smtClean="0"/>
              <a:t>, </a:t>
            </a:r>
            <a:r>
              <a:rPr lang="en-US" b="1" dirty="0" err="1" smtClean="0"/>
              <a:t>tidak</a:t>
            </a:r>
            <a:r>
              <a:rPr lang="en-US" b="1" dirty="0" smtClean="0"/>
              <a:t> </a:t>
            </a:r>
            <a:r>
              <a:rPr lang="en-US" b="1" dirty="0" err="1" smtClean="0"/>
              <a:t>disebutkan</a:t>
            </a:r>
            <a:r>
              <a:rPr lang="en-US" b="1" dirty="0" smtClean="0"/>
              <a:t> </a:t>
            </a:r>
            <a:r>
              <a:rPr lang="en-US" b="1" dirty="0" err="1" smtClean="0"/>
              <a:t>secara</a:t>
            </a:r>
            <a:r>
              <a:rPr lang="en-US" b="1" dirty="0" smtClean="0"/>
              <a:t> </a:t>
            </a:r>
            <a:r>
              <a:rPr lang="en-US" b="1" dirty="0" err="1" smtClean="0"/>
              <a:t>harfiah</a:t>
            </a:r>
            <a:r>
              <a:rPr lang="en-US" b="1" dirty="0" smtClean="0"/>
              <a:t> di </a:t>
            </a:r>
            <a:r>
              <a:rPr lang="en-US" b="1" dirty="0" err="1" smtClean="0"/>
              <a:t>dalam</a:t>
            </a:r>
            <a:r>
              <a:rPr lang="en-US" b="1" dirty="0" smtClean="0"/>
              <a:t> </a:t>
            </a:r>
            <a:r>
              <a:rPr lang="en-US" b="1" dirty="0" err="1" smtClean="0"/>
              <a:t>Kitab</a:t>
            </a:r>
            <a:r>
              <a:rPr lang="en-US" b="1" dirty="0" smtClean="0"/>
              <a:t> Talmud </a:t>
            </a:r>
            <a:r>
              <a:rPr lang="en-US" b="1" dirty="0" err="1" smtClean="0"/>
              <a:t>bahwa</a:t>
            </a:r>
            <a:r>
              <a:rPr lang="en-US" b="1" dirty="0" smtClean="0"/>
              <a:t> </a:t>
            </a:r>
            <a:r>
              <a:rPr lang="en-US" b="1" dirty="0" err="1" smtClean="0"/>
              <a:t>tanah</a:t>
            </a:r>
            <a:r>
              <a:rPr lang="en-US" b="1" dirty="0" smtClean="0"/>
              <a:t> </a:t>
            </a:r>
            <a:r>
              <a:rPr lang="en-US" b="1" dirty="0" err="1" smtClean="0"/>
              <a:t>Palestina</a:t>
            </a:r>
            <a:r>
              <a:rPr lang="en-US" b="1" dirty="0" smtClean="0"/>
              <a:t> </a:t>
            </a:r>
            <a:r>
              <a:rPr lang="en-US" b="1" dirty="0" err="1" smtClean="0"/>
              <a:t>milik</a:t>
            </a:r>
            <a:r>
              <a:rPr lang="en-US" b="1" dirty="0" smtClean="0"/>
              <a:t> </a:t>
            </a:r>
            <a:r>
              <a:rPr lang="en-US" b="1" dirty="0" err="1" smtClean="0"/>
              <a:t>Yahudi</a:t>
            </a:r>
            <a:r>
              <a:rPr lang="en-US" b="1" dirty="0" smtClean="0"/>
              <a:t>. </a:t>
            </a:r>
            <a:r>
              <a:rPr lang="en-US" b="1" dirty="0" err="1" smtClean="0"/>
              <a:t>Hanya</a:t>
            </a:r>
            <a:r>
              <a:rPr lang="en-US" b="1" dirty="0" smtClean="0"/>
              <a:t> </a:t>
            </a:r>
            <a:r>
              <a:rPr lang="en-US" b="1" dirty="0" err="1" smtClean="0"/>
              <a:t>dikatakan</a:t>
            </a:r>
            <a:r>
              <a:rPr lang="en-US" b="1" dirty="0" smtClean="0"/>
              <a:t> </a:t>
            </a:r>
            <a:r>
              <a:rPr lang="en-US" b="1" dirty="0" err="1" smtClean="0"/>
              <a:t>dalam</a:t>
            </a:r>
            <a:r>
              <a:rPr lang="en-US" b="1" dirty="0" smtClean="0"/>
              <a:t> </a:t>
            </a:r>
            <a:r>
              <a:rPr lang="en-US" b="1" dirty="0" err="1" smtClean="0"/>
              <a:t>Kitab</a:t>
            </a:r>
            <a:r>
              <a:rPr lang="en-US" b="1" dirty="0" smtClean="0"/>
              <a:t> Talmud </a:t>
            </a:r>
            <a:r>
              <a:rPr lang="en-US" b="1" dirty="0" err="1" smtClean="0"/>
              <a:t>antara</a:t>
            </a:r>
            <a:r>
              <a:rPr lang="en-US" b="1" dirty="0" smtClean="0"/>
              <a:t> lain </a:t>
            </a:r>
            <a:r>
              <a:rPr lang="en-US" b="1" dirty="0" err="1" smtClean="0"/>
              <a:t>bahwa</a:t>
            </a:r>
            <a:r>
              <a:rPr lang="en-US" b="1" dirty="0" smtClean="0"/>
              <a:t>  </a:t>
            </a:r>
            <a:r>
              <a:rPr lang="en-US" b="1" dirty="0" err="1" smtClean="0"/>
              <a:t>kaum</a:t>
            </a:r>
            <a:r>
              <a:rPr lang="en-US" b="1" dirty="0" smtClean="0"/>
              <a:t> </a:t>
            </a:r>
            <a:r>
              <a:rPr lang="en-US" b="1" dirty="0" err="1" smtClean="0"/>
              <a:t>Yahudi</a:t>
            </a:r>
            <a:r>
              <a:rPr lang="en-US" b="1" dirty="0" smtClean="0"/>
              <a:t> </a:t>
            </a:r>
            <a:r>
              <a:rPr lang="en-US" b="1" dirty="0" err="1" smtClean="0"/>
              <a:t>meyakini</a:t>
            </a:r>
            <a:r>
              <a:rPr lang="en-US" b="1" dirty="0" smtClean="0"/>
              <a:t> </a:t>
            </a:r>
            <a:r>
              <a:rPr lang="en-US" b="1" dirty="0" err="1" smtClean="0"/>
              <a:t>mereka</a:t>
            </a:r>
            <a:r>
              <a:rPr lang="en-US" b="1" dirty="0" smtClean="0"/>
              <a:t> </a:t>
            </a:r>
            <a:r>
              <a:rPr lang="en-US" b="1" dirty="0" err="1" smtClean="0"/>
              <a:t>adalah</a:t>
            </a:r>
            <a:r>
              <a:rPr lang="en-US" b="1" dirty="0" smtClean="0"/>
              <a:t> </a:t>
            </a:r>
            <a:r>
              <a:rPr lang="en-US" b="1" dirty="0" err="1" smtClean="0"/>
              <a:t>satu-satunya</a:t>
            </a:r>
            <a:r>
              <a:rPr lang="en-US" b="1" dirty="0" smtClean="0"/>
              <a:t> </a:t>
            </a:r>
            <a:r>
              <a:rPr lang="en-US" b="1" dirty="0" err="1" smtClean="0"/>
              <a:t>kelompok</a:t>
            </a:r>
            <a:r>
              <a:rPr lang="en-US" b="1" dirty="0" smtClean="0"/>
              <a:t> yang </a:t>
            </a:r>
            <a:r>
              <a:rPr lang="en-US" b="1" dirty="0" err="1" smtClean="0"/>
              <a:t>layak</a:t>
            </a:r>
            <a:r>
              <a:rPr lang="en-US" b="1" dirty="0" smtClean="0"/>
              <a:t> </a:t>
            </a:r>
            <a:r>
              <a:rPr lang="en-US" b="1" dirty="0" err="1" smtClean="0"/>
              <a:t>hidup</a:t>
            </a:r>
            <a:r>
              <a:rPr lang="en-US" b="1" dirty="0" smtClean="0"/>
              <a:t> di </a:t>
            </a:r>
            <a:r>
              <a:rPr lang="en-US" b="1" dirty="0" err="1" smtClean="0"/>
              <a:t>dunia</a:t>
            </a:r>
            <a:r>
              <a:rPr lang="en-US" b="1" dirty="0" smtClean="0"/>
              <a:t>, </a:t>
            </a:r>
            <a:r>
              <a:rPr lang="en-US" b="1" dirty="0" err="1" smtClean="0"/>
              <a:t>sementara</a:t>
            </a:r>
            <a:r>
              <a:rPr lang="en-US" b="1" dirty="0" smtClean="0"/>
              <a:t> yang </a:t>
            </a:r>
            <a:r>
              <a:rPr lang="en-US" b="1" dirty="0" err="1" smtClean="0"/>
              <a:t>bukan</a:t>
            </a:r>
            <a:r>
              <a:rPr lang="en-US" b="1" dirty="0" smtClean="0"/>
              <a:t> </a:t>
            </a:r>
            <a:r>
              <a:rPr lang="en-US" b="1" dirty="0" err="1" smtClean="0"/>
              <a:t>Yahudi</a:t>
            </a:r>
            <a:r>
              <a:rPr lang="en-US" b="1" dirty="0" smtClean="0"/>
              <a:t> </a:t>
            </a:r>
            <a:r>
              <a:rPr lang="en-US" b="1" dirty="0" err="1" smtClean="0"/>
              <a:t>dianggap</a:t>
            </a:r>
            <a:r>
              <a:rPr lang="en-US" b="1" dirty="0" smtClean="0"/>
              <a:t> </a:t>
            </a:r>
            <a:r>
              <a:rPr lang="en-US" b="1" dirty="0" err="1" smtClean="0"/>
              <a:t>tidak</a:t>
            </a:r>
            <a:r>
              <a:rPr lang="en-US" b="1" dirty="0" smtClean="0"/>
              <a:t> </a:t>
            </a:r>
            <a:r>
              <a:rPr lang="en-US" b="1" dirty="0" err="1" smtClean="0"/>
              <a:t>pantas</a:t>
            </a:r>
            <a:r>
              <a:rPr lang="en-US" b="1" dirty="0" smtClean="0"/>
              <a:t> </a:t>
            </a:r>
            <a:r>
              <a:rPr lang="en-US" b="1" dirty="0" err="1" smtClean="0"/>
              <a:t>bahkan</a:t>
            </a:r>
            <a:r>
              <a:rPr lang="en-US" b="1" dirty="0" smtClean="0"/>
              <a:t> </a:t>
            </a:r>
            <a:r>
              <a:rPr lang="en-US" b="1" dirty="0" err="1" smtClean="0"/>
              <a:t>harus</a:t>
            </a:r>
            <a:r>
              <a:rPr lang="en-US" b="1" dirty="0" smtClean="0"/>
              <a:t> </a:t>
            </a:r>
            <a:r>
              <a:rPr lang="en-US" b="1" dirty="0" err="1" smtClean="0"/>
              <a:t>dimusnahkan</a:t>
            </a:r>
            <a:r>
              <a:rPr lang="en-US" b="1" dirty="0" smtClean="0"/>
              <a:t>.</a:t>
            </a:r>
            <a:endParaRPr lang="en-US"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4374" y="3501008"/>
            <a:ext cx="3194050"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111552" y="2132856"/>
            <a:ext cx="3780928" cy="1200329"/>
          </a:xfrm>
          <a:prstGeom prst="rect">
            <a:avLst/>
          </a:prstGeom>
        </p:spPr>
        <p:txBody>
          <a:bodyPr wrap="square">
            <a:spAutoFit/>
          </a:bodyPr>
          <a:lstStyle/>
          <a:p>
            <a:r>
              <a:rPr lang="en-US" b="1" dirty="0" err="1" smtClean="0"/>
              <a:t>Inti</a:t>
            </a:r>
            <a:r>
              <a:rPr lang="en-US" b="1" dirty="0" smtClean="0"/>
              <a:t> </a:t>
            </a:r>
            <a:r>
              <a:rPr lang="en-US" b="1" dirty="0" err="1" smtClean="0"/>
              <a:t>paham</a:t>
            </a:r>
            <a:r>
              <a:rPr lang="en-US" b="1" dirty="0" smtClean="0"/>
              <a:t> </a:t>
            </a:r>
            <a:r>
              <a:rPr lang="en-US" b="1" dirty="0" err="1" smtClean="0"/>
              <a:t>Zionisme</a:t>
            </a:r>
            <a:r>
              <a:rPr lang="en-US" b="1" dirty="0" smtClean="0"/>
              <a:t> </a:t>
            </a:r>
            <a:r>
              <a:rPr lang="en-US" b="1" dirty="0" err="1" smtClean="0"/>
              <a:t>adalah</a:t>
            </a:r>
            <a:r>
              <a:rPr lang="en-US" b="1" dirty="0" smtClean="0"/>
              <a:t> </a:t>
            </a:r>
            <a:r>
              <a:rPr lang="en-US" b="1" dirty="0" err="1" smtClean="0"/>
              <a:t>pengembalian</a:t>
            </a:r>
            <a:r>
              <a:rPr lang="en-US" b="1" dirty="0" smtClean="0"/>
              <a:t> </a:t>
            </a:r>
            <a:r>
              <a:rPr lang="en-US" b="1" dirty="0" err="1" smtClean="0"/>
              <a:t>bangsa</a:t>
            </a:r>
            <a:r>
              <a:rPr lang="en-US" b="1" dirty="0" smtClean="0"/>
              <a:t> </a:t>
            </a:r>
            <a:r>
              <a:rPr lang="en-US" b="1" dirty="0" err="1" smtClean="0"/>
              <a:t>Yahudi</a:t>
            </a:r>
            <a:r>
              <a:rPr lang="en-US" b="1" dirty="0" smtClean="0"/>
              <a:t> </a:t>
            </a:r>
            <a:r>
              <a:rPr lang="en-US" b="1" dirty="0" err="1" smtClean="0"/>
              <a:t>ke</a:t>
            </a:r>
            <a:r>
              <a:rPr lang="en-US" b="1" dirty="0" smtClean="0"/>
              <a:t> Tanah </a:t>
            </a:r>
            <a:r>
              <a:rPr lang="en-US" b="1" dirty="0" err="1" smtClean="0"/>
              <a:t>Palestina</a:t>
            </a:r>
            <a:r>
              <a:rPr lang="en-US" b="1" dirty="0" smtClean="0"/>
              <a:t> </a:t>
            </a:r>
            <a:r>
              <a:rPr lang="en-US" b="1" dirty="0" err="1" smtClean="0"/>
              <a:t>untuk</a:t>
            </a:r>
            <a:r>
              <a:rPr lang="en-US" b="1" dirty="0" smtClean="0"/>
              <a:t> </a:t>
            </a:r>
            <a:r>
              <a:rPr lang="en-US" b="1" dirty="0" err="1" smtClean="0"/>
              <a:t>mendirikan</a:t>
            </a:r>
            <a:r>
              <a:rPr lang="en-US" b="1" dirty="0" smtClean="0"/>
              <a:t> </a:t>
            </a:r>
            <a:r>
              <a:rPr lang="en-US" b="1" dirty="0" err="1" smtClean="0"/>
              <a:t>Kerajaan</a:t>
            </a:r>
            <a:r>
              <a:rPr lang="en-US" b="1" dirty="0" smtClean="0"/>
              <a:t> Israel Raya.</a:t>
            </a:r>
            <a:endParaRPr lang="en-US" b="1" dirty="0"/>
          </a:p>
        </p:txBody>
      </p:sp>
      <p:pic>
        <p:nvPicPr>
          <p:cNvPr id="6147" name="Picture 3"/>
          <p:cNvPicPr>
            <a:picLocks noChangeAspect="1" noChangeArrowheads="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683568" y="548680"/>
            <a:ext cx="2853680" cy="2866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07504" y="44624"/>
            <a:ext cx="3916778"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Palestina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menurut</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Talmud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Zionis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672571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016" y="607908"/>
            <a:ext cx="4572000" cy="28931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just" rtl="1"/>
            <a:r>
              <a:rPr lang="ar-SA" b="1" dirty="0" smtClean="0"/>
              <a:t>اَمۡ كُنۡتُمۡ شُهَدَآءَ اِذۡ حَضَرَ يَعۡقُوۡبَ الۡمَوۡتُۙ اِذۡ قَالَ لِبَنِيۡهِ مَا تَعۡبُدُوۡنَ مِنۡۢ بَعۡدِىۡ قَالُوۡا نَعۡبُدُ اِلٰهَكَ وَاِلٰهَ اٰبَآٮِٕكَ اِبۡرٰهمَ وَاِسۡمٰعِيۡلَ وَاِسۡحٰقَ اِلٰهًا وَّاحِدًا ۖ وَّنَحۡنُ لَه مُسۡلِمُوۡنَ </a:t>
            </a:r>
            <a:endParaRPr lang="en-US" sz="1600" dirty="0" smtClean="0"/>
          </a:p>
          <a:p>
            <a:pPr algn="just"/>
            <a:r>
              <a:rPr lang="ar-SA" sz="1600" dirty="0" smtClean="0"/>
              <a:t>“</a:t>
            </a:r>
            <a:r>
              <a:rPr lang="en-US" sz="1600" dirty="0" err="1" smtClean="0"/>
              <a:t>Apakah</a:t>
            </a:r>
            <a:r>
              <a:rPr lang="en-US" sz="1600" dirty="0" smtClean="0"/>
              <a:t> </a:t>
            </a:r>
            <a:r>
              <a:rPr lang="en-US" sz="1600" dirty="0" err="1" smtClean="0"/>
              <a:t>kamu</a:t>
            </a:r>
            <a:r>
              <a:rPr lang="en-US" sz="1600" dirty="0" smtClean="0"/>
              <a:t> </a:t>
            </a:r>
            <a:r>
              <a:rPr lang="en-US" sz="1600" dirty="0" err="1" smtClean="0"/>
              <a:t>menjadi</a:t>
            </a:r>
            <a:r>
              <a:rPr lang="en-US" sz="1600" dirty="0" smtClean="0"/>
              <a:t> </a:t>
            </a:r>
            <a:r>
              <a:rPr lang="en-US" sz="1600" dirty="0" err="1" smtClean="0"/>
              <a:t>saksi</a:t>
            </a:r>
            <a:r>
              <a:rPr lang="en-US" sz="1600" dirty="0" smtClean="0"/>
              <a:t> </a:t>
            </a:r>
            <a:r>
              <a:rPr lang="en-US" sz="1600" dirty="0" err="1" smtClean="0"/>
              <a:t>saat</a:t>
            </a:r>
            <a:r>
              <a:rPr lang="en-US" sz="1600" dirty="0" smtClean="0"/>
              <a:t> </a:t>
            </a:r>
            <a:r>
              <a:rPr lang="en-US" sz="1600" dirty="0" err="1" smtClean="0"/>
              <a:t>maut</a:t>
            </a:r>
            <a:r>
              <a:rPr lang="en-US" sz="1600" dirty="0" smtClean="0"/>
              <a:t> </a:t>
            </a:r>
            <a:r>
              <a:rPr lang="en-US" sz="1600" dirty="0" err="1" smtClean="0"/>
              <a:t>akan</a:t>
            </a:r>
            <a:r>
              <a:rPr lang="en-US" sz="1600" dirty="0" smtClean="0"/>
              <a:t> </a:t>
            </a:r>
            <a:r>
              <a:rPr lang="en-US" sz="1600" dirty="0" err="1" smtClean="0"/>
              <a:t>menjemput</a:t>
            </a:r>
            <a:r>
              <a:rPr lang="en-US" sz="1600" dirty="0" smtClean="0"/>
              <a:t> </a:t>
            </a:r>
            <a:r>
              <a:rPr lang="en-US" sz="1600" dirty="0" err="1" smtClean="0"/>
              <a:t>Ya’qub</a:t>
            </a:r>
            <a:r>
              <a:rPr lang="en-US" sz="1600" dirty="0" smtClean="0"/>
              <a:t>, </a:t>
            </a:r>
            <a:r>
              <a:rPr lang="en-US" sz="1600" dirty="0" err="1" smtClean="0"/>
              <a:t>ketika</a:t>
            </a:r>
            <a:r>
              <a:rPr lang="en-US" sz="1600" dirty="0" smtClean="0"/>
              <a:t> </a:t>
            </a:r>
            <a:r>
              <a:rPr lang="en-US" sz="1600" dirty="0" err="1" smtClean="0"/>
              <a:t>dia</a:t>
            </a:r>
            <a:r>
              <a:rPr lang="en-US" sz="1600" dirty="0" smtClean="0"/>
              <a:t> </a:t>
            </a:r>
            <a:r>
              <a:rPr lang="en-US" sz="1600" dirty="0" err="1" smtClean="0"/>
              <a:t>berkata</a:t>
            </a:r>
            <a:r>
              <a:rPr lang="en-US" sz="1600" dirty="0" smtClean="0"/>
              <a:t> </a:t>
            </a:r>
            <a:r>
              <a:rPr lang="en-US" sz="1600" dirty="0" err="1" smtClean="0"/>
              <a:t>kepada</a:t>
            </a:r>
            <a:r>
              <a:rPr lang="en-US" sz="1600" dirty="0" smtClean="0"/>
              <a:t> </a:t>
            </a:r>
            <a:r>
              <a:rPr lang="en-US" sz="1600" dirty="0" err="1" smtClean="0"/>
              <a:t>anak-anaknya</a:t>
            </a:r>
            <a:r>
              <a:rPr lang="en-US" sz="1600" dirty="0" smtClean="0"/>
              <a:t>, “</a:t>
            </a:r>
            <a:r>
              <a:rPr lang="en-US" sz="1600" dirty="0" err="1" smtClean="0"/>
              <a:t>Apa</a:t>
            </a:r>
            <a:r>
              <a:rPr lang="en-US" sz="1600" dirty="0" smtClean="0"/>
              <a:t> yang </a:t>
            </a:r>
            <a:r>
              <a:rPr lang="en-US" sz="1600" dirty="0" err="1" smtClean="0"/>
              <a:t>kamu</a:t>
            </a:r>
            <a:r>
              <a:rPr lang="en-US" sz="1600" dirty="0" smtClean="0"/>
              <a:t> </a:t>
            </a:r>
            <a:r>
              <a:rPr lang="en-US" sz="1600" dirty="0" err="1" smtClean="0"/>
              <a:t>sembah</a:t>
            </a:r>
            <a:r>
              <a:rPr lang="en-US" sz="1600" dirty="0" smtClean="0"/>
              <a:t> </a:t>
            </a:r>
            <a:r>
              <a:rPr lang="en-US" sz="1600" dirty="0" err="1" smtClean="0"/>
              <a:t>sepeninggalku</a:t>
            </a:r>
            <a:r>
              <a:rPr lang="en-US" sz="1600" dirty="0" smtClean="0"/>
              <a:t>?” </a:t>
            </a:r>
            <a:r>
              <a:rPr lang="en-US" sz="1600" dirty="0" err="1" smtClean="0"/>
              <a:t>Mereka</a:t>
            </a:r>
            <a:r>
              <a:rPr lang="en-US" sz="1600" dirty="0" smtClean="0"/>
              <a:t> </a:t>
            </a:r>
            <a:r>
              <a:rPr lang="en-US" sz="1600" dirty="0" err="1" smtClean="0"/>
              <a:t>menjawab</a:t>
            </a:r>
            <a:r>
              <a:rPr lang="en-US" sz="1600" dirty="0" smtClean="0"/>
              <a:t>, “Kami </a:t>
            </a:r>
            <a:r>
              <a:rPr lang="en-US" sz="1600" dirty="0" err="1" smtClean="0"/>
              <a:t>akan</a:t>
            </a:r>
            <a:r>
              <a:rPr lang="en-US" sz="1600" dirty="0" smtClean="0"/>
              <a:t> </a:t>
            </a:r>
            <a:r>
              <a:rPr lang="en-US" sz="1600" dirty="0" err="1" smtClean="0"/>
              <a:t>menyembah</a:t>
            </a:r>
            <a:r>
              <a:rPr lang="en-US" sz="1600" dirty="0" smtClean="0"/>
              <a:t> </a:t>
            </a:r>
            <a:r>
              <a:rPr lang="en-US" sz="1600" dirty="0" err="1" smtClean="0"/>
              <a:t>Tuhanmu</a:t>
            </a:r>
            <a:r>
              <a:rPr lang="en-US" sz="1600" dirty="0" smtClean="0"/>
              <a:t> </a:t>
            </a:r>
            <a:r>
              <a:rPr lang="en-US" sz="1600" dirty="0" err="1" smtClean="0"/>
              <a:t>dan</a:t>
            </a:r>
            <a:r>
              <a:rPr lang="en-US" sz="1600" dirty="0" smtClean="0"/>
              <a:t> </a:t>
            </a:r>
            <a:r>
              <a:rPr lang="en-US" sz="1600" dirty="0" err="1" smtClean="0"/>
              <a:t>Tuhan</a:t>
            </a:r>
            <a:r>
              <a:rPr lang="en-US" sz="1600" dirty="0" smtClean="0"/>
              <a:t> </a:t>
            </a:r>
            <a:r>
              <a:rPr lang="en-US" sz="1600" dirty="0" err="1" smtClean="0"/>
              <a:t>nenek</a:t>
            </a:r>
            <a:r>
              <a:rPr lang="en-US" sz="1600" dirty="0" smtClean="0"/>
              <a:t> </a:t>
            </a:r>
            <a:r>
              <a:rPr lang="en-US" sz="1600" dirty="0" err="1" smtClean="0"/>
              <a:t>moyangmu</a:t>
            </a:r>
            <a:r>
              <a:rPr lang="en-US" sz="1600" dirty="0" smtClean="0"/>
              <a:t> </a:t>
            </a:r>
            <a:r>
              <a:rPr lang="en-US" sz="1600" dirty="0" err="1" smtClean="0"/>
              <a:t>yaitu</a:t>
            </a:r>
            <a:r>
              <a:rPr lang="en-US" sz="1600" dirty="0" smtClean="0"/>
              <a:t> Ibrahim, Ismail </a:t>
            </a:r>
            <a:r>
              <a:rPr lang="en-US" sz="1600" dirty="0" err="1" smtClean="0"/>
              <a:t>dan</a:t>
            </a:r>
            <a:r>
              <a:rPr lang="en-US" sz="1600" dirty="0" smtClean="0"/>
              <a:t> </a:t>
            </a:r>
            <a:r>
              <a:rPr lang="en-US" sz="1600" dirty="0" err="1" smtClean="0"/>
              <a:t>Ishaq</a:t>
            </a:r>
            <a:r>
              <a:rPr lang="en-US" sz="1600" dirty="0" smtClean="0"/>
              <a:t>, (</a:t>
            </a:r>
            <a:r>
              <a:rPr lang="en-US" sz="1600" dirty="0" err="1" smtClean="0"/>
              <a:t>yaitu</a:t>
            </a:r>
            <a:r>
              <a:rPr lang="en-US" sz="1600" dirty="0" smtClean="0"/>
              <a:t>) </a:t>
            </a:r>
            <a:r>
              <a:rPr lang="en-US" sz="1600" dirty="0" err="1" smtClean="0"/>
              <a:t>Tuhan</a:t>
            </a:r>
            <a:r>
              <a:rPr lang="en-US" sz="1600" dirty="0" smtClean="0"/>
              <a:t> Yang </a:t>
            </a:r>
            <a:r>
              <a:rPr lang="en-US" sz="1600" dirty="0" err="1" smtClean="0"/>
              <a:t>Maha</a:t>
            </a:r>
            <a:r>
              <a:rPr lang="en-US" sz="1600" dirty="0" smtClean="0"/>
              <a:t> </a:t>
            </a:r>
            <a:r>
              <a:rPr lang="en-US" sz="1600" dirty="0" err="1" smtClean="0"/>
              <a:t>Esa</a:t>
            </a:r>
            <a:r>
              <a:rPr lang="en-US" sz="1600" dirty="0" smtClean="0"/>
              <a:t> </a:t>
            </a:r>
            <a:r>
              <a:rPr lang="en-US" sz="1600" dirty="0" err="1" smtClean="0"/>
              <a:t>dan</a:t>
            </a:r>
            <a:r>
              <a:rPr lang="en-US" sz="1600" dirty="0" smtClean="0"/>
              <a:t> kami (</a:t>
            </a:r>
            <a:r>
              <a:rPr lang="en-US" sz="1600" dirty="0" err="1" smtClean="0"/>
              <a:t>hanya</a:t>
            </a:r>
            <a:r>
              <a:rPr lang="en-US" sz="1600" dirty="0" smtClean="0"/>
              <a:t>) </a:t>
            </a:r>
            <a:r>
              <a:rPr lang="en-US" sz="1600" dirty="0" err="1" smtClean="0"/>
              <a:t>berserah</a:t>
            </a:r>
            <a:r>
              <a:rPr lang="en-US" sz="1600" dirty="0" smtClean="0"/>
              <a:t> </a:t>
            </a:r>
            <a:r>
              <a:rPr lang="en-US" sz="1600" dirty="0" err="1" smtClean="0"/>
              <a:t>diri</a:t>
            </a:r>
            <a:r>
              <a:rPr lang="en-US" sz="1600" dirty="0" smtClean="0"/>
              <a:t> </a:t>
            </a:r>
            <a:r>
              <a:rPr lang="en-US" sz="1600" dirty="0" err="1" smtClean="0"/>
              <a:t>kepada-Nya</a:t>
            </a:r>
            <a:r>
              <a:rPr lang="en-US" sz="1600" dirty="0" smtClean="0"/>
              <a:t>”. </a:t>
            </a:r>
          </a:p>
          <a:p>
            <a:pPr algn="r"/>
            <a:r>
              <a:rPr lang="en-US" sz="1600" dirty="0" smtClean="0"/>
              <a:t>(Q.S. Al-</a:t>
            </a:r>
            <a:r>
              <a:rPr lang="en-US" sz="1600" dirty="0" err="1" smtClean="0"/>
              <a:t>Baqarah</a:t>
            </a:r>
            <a:r>
              <a:rPr lang="en-US" sz="1600" dirty="0" smtClean="0"/>
              <a:t> [2]: 133). </a:t>
            </a:r>
            <a:endParaRPr lang="en-US" sz="1600" dirty="0"/>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788025" y="44624"/>
            <a:ext cx="4320480" cy="6754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940630" y="5229200"/>
            <a:ext cx="4023858" cy="1569660"/>
          </a:xfrm>
          <a:prstGeom prst="rect">
            <a:avLst/>
          </a:prstGeom>
          <a:noFill/>
        </p:spPr>
        <p:txBody>
          <a:bodyPr wrap="none" lIns="91440" tIns="45720" rIns="91440" bIns="45720">
            <a:spAutoFit/>
          </a:bodyPr>
          <a:lstStyle/>
          <a:p>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1.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Kerajaan</a:t>
            </a:r>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Thalut</a:t>
            </a:r>
            <a:endPar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endParaRPr>
          </a:p>
          <a:p>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2.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Kerajaan</a:t>
            </a:r>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Dawud</a:t>
            </a:r>
            <a:endPar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endParaRPr>
          </a:p>
          <a:p>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3.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Kerajaan</a:t>
            </a:r>
            <a:r>
              <a:rPr lang="en-US" sz="3200" b="1"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rPr>
              <a:t>Sulaiman</a:t>
            </a:r>
            <a:endParaRPr lang="en-US" sz="3200" b="1"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endParaRPr>
          </a:p>
        </p:txBody>
      </p:sp>
      <p:sp>
        <p:nvSpPr>
          <p:cNvPr id="6" name="Rectangle 5"/>
          <p:cNvSpPr/>
          <p:nvPr/>
        </p:nvSpPr>
        <p:spPr>
          <a:xfrm>
            <a:off x="144016" y="3602047"/>
            <a:ext cx="4572000" cy="3139321"/>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just" rtl="1"/>
            <a:r>
              <a:rPr lang="ar-SA" b="1" dirty="0"/>
              <a:t>يَا دَاوُودُ إِنَّا جَعَلْنَاكَ خَلِيفَةً فِي الْأَرْضِ فَاحْكُمْ بَيْنَ النَّاسِ بِالْحَقِّ وَلَا تَتَّبِعِ الْهَوَىٰ فَيُضِلَّكَ عَنْ سَبِيلِ اللَّهِ ۚ إِنَّ الَّذِينَ يَضِلُّونَ عَنْ سَبِيلِ اللَّهِ لَهُمْ عَذَابٌ شَدِيدٌ بِمَا نَسُوا يَوْمَ الْحِسَابِ</a:t>
            </a:r>
            <a:endParaRPr lang="en-US" b="1" dirty="0"/>
          </a:p>
          <a:p>
            <a:pPr algn="just"/>
            <a:r>
              <a:rPr lang="en-US" sz="1600" dirty="0"/>
              <a:t>“</a:t>
            </a:r>
            <a:r>
              <a:rPr lang="en-US" sz="1600" dirty="0" err="1"/>
              <a:t>Hai</a:t>
            </a:r>
            <a:r>
              <a:rPr lang="en-US" sz="1600" dirty="0"/>
              <a:t> </a:t>
            </a:r>
            <a:r>
              <a:rPr lang="en-US" sz="1600" dirty="0" err="1" smtClean="0"/>
              <a:t>Dawud</a:t>
            </a:r>
            <a:r>
              <a:rPr lang="en-US" sz="1600" dirty="0"/>
              <a:t>, </a:t>
            </a:r>
            <a:r>
              <a:rPr lang="en-US" sz="1600" dirty="0" err="1"/>
              <a:t>sesungguhnya</a:t>
            </a:r>
            <a:r>
              <a:rPr lang="en-US" sz="1600" dirty="0"/>
              <a:t> Kami </a:t>
            </a:r>
            <a:r>
              <a:rPr lang="en-US" sz="1600" dirty="0" err="1"/>
              <a:t>menjadikan</a:t>
            </a:r>
            <a:r>
              <a:rPr lang="en-US" sz="1600" dirty="0"/>
              <a:t> </a:t>
            </a:r>
            <a:r>
              <a:rPr lang="en-US" sz="1600" dirty="0" err="1"/>
              <a:t>kamu</a:t>
            </a:r>
            <a:r>
              <a:rPr lang="en-US" sz="1600" dirty="0"/>
              <a:t> </a:t>
            </a:r>
            <a:r>
              <a:rPr lang="en-US" sz="1600" dirty="0" err="1"/>
              <a:t>khalifah</a:t>
            </a:r>
            <a:r>
              <a:rPr lang="en-US" sz="1600" dirty="0"/>
              <a:t> (</a:t>
            </a:r>
            <a:r>
              <a:rPr lang="en-US" sz="1600" dirty="0" err="1"/>
              <a:t>penguasa</a:t>
            </a:r>
            <a:r>
              <a:rPr lang="en-US" sz="1600" dirty="0"/>
              <a:t>) di </a:t>
            </a:r>
            <a:r>
              <a:rPr lang="en-US" sz="1600" dirty="0" err="1"/>
              <a:t>muka</a:t>
            </a:r>
            <a:r>
              <a:rPr lang="en-US" sz="1600" dirty="0"/>
              <a:t> </a:t>
            </a:r>
            <a:r>
              <a:rPr lang="en-US" sz="1600" dirty="0" err="1"/>
              <a:t>bumi</a:t>
            </a:r>
            <a:r>
              <a:rPr lang="en-US" sz="1600" dirty="0"/>
              <a:t>, </a:t>
            </a:r>
            <a:r>
              <a:rPr lang="en-US" sz="1600" dirty="0" err="1"/>
              <a:t>maka</a:t>
            </a:r>
            <a:r>
              <a:rPr lang="en-US" sz="1600" dirty="0"/>
              <a:t> </a:t>
            </a:r>
            <a:r>
              <a:rPr lang="en-US" sz="1600" dirty="0" err="1"/>
              <a:t>berilah</a:t>
            </a:r>
            <a:r>
              <a:rPr lang="en-US" sz="1600" dirty="0"/>
              <a:t> </a:t>
            </a:r>
            <a:r>
              <a:rPr lang="en-US" sz="1600" dirty="0" err="1"/>
              <a:t>keputusan</a:t>
            </a:r>
            <a:r>
              <a:rPr lang="en-US" sz="1600" dirty="0"/>
              <a:t> (</a:t>
            </a:r>
            <a:r>
              <a:rPr lang="en-US" sz="1600" dirty="0" err="1"/>
              <a:t>perkara</a:t>
            </a:r>
            <a:r>
              <a:rPr lang="en-US" sz="1600" dirty="0"/>
              <a:t>) di </a:t>
            </a:r>
            <a:r>
              <a:rPr lang="en-US" sz="1600" dirty="0" err="1"/>
              <a:t>antara</a:t>
            </a:r>
            <a:r>
              <a:rPr lang="en-US" sz="1600" dirty="0"/>
              <a:t> </a:t>
            </a:r>
            <a:r>
              <a:rPr lang="en-US" sz="1600" dirty="0" err="1"/>
              <a:t>manusia</a:t>
            </a:r>
            <a:r>
              <a:rPr lang="en-US" sz="1600" dirty="0"/>
              <a:t> </a:t>
            </a:r>
            <a:r>
              <a:rPr lang="en-US" sz="1600" dirty="0" err="1"/>
              <a:t>dengan</a:t>
            </a:r>
            <a:r>
              <a:rPr lang="en-US" sz="1600" dirty="0"/>
              <a:t> </a:t>
            </a:r>
            <a:r>
              <a:rPr lang="en-US" sz="1600" dirty="0" err="1"/>
              <a:t>adil</a:t>
            </a:r>
            <a:r>
              <a:rPr lang="en-US" sz="1600" dirty="0"/>
              <a:t> </a:t>
            </a:r>
            <a:r>
              <a:rPr lang="en-US" sz="1600" dirty="0" err="1"/>
              <a:t>dan</a:t>
            </a:r>
            <a:r>
              <a:rPr lang="en-US" sz="1600" dirty="0"/>
              <a:t> </a:t>
            </a:r>
            <a:r>
              <a:rPr lang="en-US" sz="1600" dirty="0" err="1"/>
              <a:t>janganlah</a:t>
            </a:r>
            <a:r>
              <a:rPr lang="en-US" sz="1600" dirty="0"/>
              <a:t> </a:t>
            </a:r>
            <a:r>
              <a:rPr lang="en-US" sz="1600" dirty="0" err="1"/>
              <a:t>kamu</a:t>
            </a:r>
            <a:r>
              <a:rPr lang="en-US" sz="1600" dirty="0"/>
              <a:t> </a:t>
            </a:r>
            <a:r>
              <a:rPr lang="en-US" sz="1600" dirty="0" err="1"/>
              <a:t>mengikuti</a:t>
            </a:r>
            <a:r>
              <a:rPr lang="en-US" sz="1600" dirty="0"/>
              <a:t> </a:t>
            </a:r>
            <a:r>
              <a:rPr lang="en-US" sz="1600" dirty="0" err="1"/>
              <a:t>hawa</a:t>
            </a:r>
            <a:r>
              <a:rPr lang="en-US" sz="1600" dirty="0"/>
              <a:t> </a:t>
            </a:r>
            <a:r>
              <a:rPr lang="en-US" sz="1600" dirty="0" err="1"/>
              <a:t>nafsu</a:t>
            </a:r>
            <a:r>
              <a:rPr lang="en-US" sz="1600" dirty="0"/>
              <a:t>, </a:t>
            </a:r>
            <a:r>
              <a:rPr lang="en-US" sz="1600" dirty="0" err="1"/>
              <a:t>karena</a:t>
            </a:r>
            <a:r>
              <a:rPr lang="en-US" sz="1600" dirty="0"/>
              <a:t> </a:t>
            </a:r>
            <a:r>
              <a:rPr lang="en-US" sz="1600" dirty="0" err="1"/>
              <a:t>ia</a:t>
            </a:r>
            <a:r>
              <a:rPr lang="en-US" sz="1600" dirty="0"/>
              <a:t> </a:t>
            </a:r>
            <a:r>
              <a:rPr lang="en-US" sz="1600" dirty="0" err="1"/>
              <a:t>akan</a:t>
            </a:r>
            <a:r>
              <a:rPr lang="en-US" sz="1600" dirty="0"/>
              <a:t> </a:t>
            </a:r>
            <a:r>
              <a:rPr lang="en-US" sz="1600" dirty="0" err="1"/>
              <a:t>menyesatkan</a:t>
            </a:r>
            <a:r>
              <a:rPr lang="en-US" sz="1600" dirty="0"/>
              <a:t> </a:t>
            </a:r>
            <a:r>
              <a:rPr lang="en-US" sz="1600" dirty="0" err="1"/>
              <a:t>kamu</a:t>
            </a:r>
            <a:r>
              <a:rPr lang="en-US" sz="1600" dirty="0"/>
              <a:t> </a:t>
            </a:r>
            <a:r>
              <a:rPr lang="en-US" sz="1600" dirty="0" err="1"/>
              <a:t>dari</a:t>
            </a:r>
            <a:r>
              <a:rPr lang="en-US" sz="1600" dirty="0"/>
              <a:t> </a:t>
            </a:r>
            <a:r>
              <a:rPr lang="en-US" sz="1600" dirty="0" err="1"/>
              <a:t>jalan</a:t>
            </a:r>
            <a:r>
              <a:rPr lang="en-US" sz="1600" dirty="0"/>
              <a:t> Allah. </a:t>
            </a:r>
            <a:r>
              <a:rPr lang="en-US" sz="1600" dirty="0" err="1"/>
              <a:t>Sesungguhnya</a:t>
            </a:r>
            <a:r>
              <a:rPr lang="en-US" sz="1600" dirty="0"/>
              <a:t> orang-orang yang </a:t>
            </a:r>
            <a:r>
              <a:rPr lang="en-US" sz="1600" dirty="0" err="1"/>
              <a:t>sesat</a:t>
            </a:r>
            <a:r>
              <a:rPr lang="en-US" sz="1600" dirty="0"/>
              <a:t> </a:t>
            </a:r>
            <a:r>
              <a:rPr lang="en-US" sz="1600" dirty="0" err="1"/>
              <a:t>darin</a:t>
            </a:r>
            <a:r>
              <a:rPr lang="en-US" sz="1600" dirty="0"/>
              <a:t> </a:t>
            </a:r>
            <a:r>
              <a:rPr lang="en-US" sz="1600" dirty="0" err="1"/>
              <a:t>jalan</a:t>
            </a:r>
            <a:r>
              <a:rPr lang="en-US" sz="1600" dirty="0"/>
              <a:t> Allah </a:t>
            </a:r>
            <a:r>
              <a:rPr lang="en-US" sz="1600" dirty="0" err="1"/>
              <a:t>akan</a:t>
            </a:r>
            <a:r>
              <a:rPr lang="en-US" sz="1600" dirty="0"/>
              <a:t> </a:t>
            </a:r>
            <a:r>
              <a:rPr lang="en-US" sz="1600" dirty="0" err="1"/>
              <a:t>mendapat</a:t>
            </a:r>
            <a:r>
              <a:rPr lang="en-US" sz="1600" dirty="0"/>
              <a:t> </a:t>
            </a:r>
            <a:r>
              <a:rPr lang="en-US" sz="1600" dirty="0" err="1"/>
              <a:t>azab</a:t>
            </a:r>
            <a:r>
              <a:rPr lang="en-US" sz="1600" dirty="0"/>
              <a:t> yang </a:t>
            </a:r>
            <a:r>
              <a:rPr lang="en-US" sz="1600" dirty="0" err="1"/>
              <a:t>berat</a:t>
            </a:r>
            <a:r>
              <a:rPr lang="en-US" sz="1600" dirty="0"/>
              <a:t>, </a:t>
            </a:r>
            <a:r>
              <a:rPr lang="en-US" sz="1600" dirty="0" err="1"/>
              <a:t>karena</a:t>
            </a:r>
            <a:r>
              <a:rPr lang="en-US" sz="1600" dirty="0"/>
              <a:t> </a:t>
            </a:r>
            <a:r>
              <a:rPr lang="en-US" sz="1600" dirty="0" err="1"/>
              <a:t>mereka</a:t>
            </a:r>
            <a:r>
              <a:rPr lang="en-US" sz="1600" dirty="0"/>
              <a:t> </a:t>
            </a:r>
            <a:r>
              <a:rPr lang="en-US" sz="1600" dirty="0" err="1"/>
              <a:t>melupakan</a:t>
            </a:r>
            <a:r>
              <a:rPr lang="en-US" sz="1600" dirty="0"/>
              <a:t> </a:t>
            </a:r>
            <a:r>
              <a:rPr lang="en-US" sz="1600" dirty="0" err="1"/>
              <a:t>hari</a:t>
            </a:r>
            <a:r>
              <a:rPr lang="en-US" sz="1600" dirty="0"/>
              <a:t> </a:t>
            </a:r>
            <a:r>
              <a:rPr lang="en-US" sz="1600" dirty="0" err="1"/>
              <a:t>perhitungan</a:t>
            </a:r>
            <a:r>
              <a:rPr lang="en-US" sz="1600" dirty="0"/>
              <a:t>.” </a:t>
            </a:r>
            <a:endParaRPr lang="en-US" sz="1600" dirty="0" smtClean="0"/>
          </a:p>
          <a:p>
            <a:pPr algn="r"/>
            <a:r>
              <a:rPr lang="en-US" sz="1600" dirty="0" smtClean="0"/>
              <a:t>(</a:t>
            </a:r>
            <a:r>
              <a:rPr lang="en-US" sz="1600" dirty="0"/>
              <a:t>Q.S. Sad [38] : 26)</a:t>
            </a:r>
          </a:p>
        </p:txBody>
      </p:sp>
      <p:sp>
        <p:nvSpPr>
          <p:cNvPr id="8" name="Rectangle 7"/>
          <p:cNvSpPr/>
          <p:nvPr/>
        </p:nvSpPr>
        <p:spPr>
          <a:xfrm>
            <a:off x="60604" y="44624"/>
            <a:ext cx="4010586"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Nabi</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Ya’qub</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Dawud</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Sulaiman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925793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251520" y="476672"/>
            <a:ext cx="7524724" cy="4466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15628" y="44624"/>
            <a:ext cx="5220468"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Perhatian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Rasulullah</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SAW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thd</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Palestina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Al-</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Aqsha</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Rectangle 3"/>
          <p:cNvSpPr/>
          <p:nvPr/>
        </p:nvSpPr>
        <p:spPr>
          <a:xfrm>
            <a:off x="179512" y="5099700"/>
            <a:ext cx="4230645" cy="1569660"/>
          </a:xfrm>
          <a:prstGeom prst="rect">
            <a:avLst/>
          </a:prstGeom>
          <a:noFill/>
        </p:spPr>
        <p:txBody>
          <a:bodyPr wrap="none" lIns="91440" tIns="45720" rIns="91440" bIns="45720">
            <a:spAutoFit/>
          </a:bodyPr>
          <a:lstStyle/>
          <a:p>
            <a:r>
              <a:rPr lang="en-US" sz="32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Ghazwah</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Mu’tah</a:t>
            </a:r>
            <a:endPar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Ghazwah</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Tabuk</a:t>
            </a: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32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Jaisu</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Usamah</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bin </a:t>
            </a:r>
            <a:r>
              <a:rPr lang="en-US" sz="32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Zaid</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204544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3510749" cy="2336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3528" y="4149080"/>
            <a:ext cx="3510749" cy="2308324"/>
          </a:xfrm>
          <a:prstGeom prst="rect">
            <a:avLst/>
          </a:prstGeom>
        </p:spPr>
        <p:txBody>
          <a:bodyPr wrap="square">
            <a:spAutoFit/>
          </a:bodyPr>
          <a:lstStyle/>
          <a:p>
            <a:r>
              <a:rPr lang="en-US" sz="1600" b="1" dirty="0" err="1" smtClean="0"/>
              <a:t>Perang</a:t>
            </a:r>
            <a:r>
              <a:rPr lang="en-US" sz="1600" b="1" dirty="0" smtClean="0"/>
              <a:t> </a:t>
            </a:r>
            <a:r>
              <a:rPr lang="en-US" sz="1600" b="1" dirty="0" err="1" smtClean="0"/>
              <a:t>Salib</a:t>
            </a:r>
            <a:r>
              <a:rPr lang="en-US" sz="1600" b="1" dirty="0" smtClean="0"/>
              <a:t> </a:t>
            </a:r>
            <a:r>
              <a:rPr lang="en-US" sz="1600" dirty="0" err="1" smtClean="0"/>
              <a:t>disahkan</a:t>
            </a:r>
            <a:r>
              <a:rPr lang="en-US" sz="1600" dirty="0" smtClean="0"/>
              <a:t> </a:t>
            </a:r>
            <a:r>
              <a:rPr lang="en-US" sz="1600" dirty="0" err="1" smtClean="0"/>
              <a:t>pertama</a:t>
            </a:r>
            <a:r>
              <a:rPr lang="en-US" sz="1600" dirty="0" smtClean="0"/>
              <a:t> kali </a:t>
            </a:r>
            <a:r>
              <a:rPr lang="en-US" sz="1600" dirty="0" err="1" smtClean="0"/>
              <a:t>oleh</a:t>
            </a:r>
            <a:r>
              <a:rPr lang="en-US" sz="1600" dirty="0" smtClean="0"/>
              <a:t> </a:t>
            </a:r>
            <a:r>
              <a:rPr lang="en-US" sz="1600" dirty="0" err="1" smtClean="0"/>
              <a:t>Paus</a:t>
            </a:r>
            <a:r>
              <a:rPr lang="en-US" sz="1600" dirty="0" smtClean="0"/>
              <a:t> </a:t>
            </a:r>
            <a:r>
              <a:rPr lang="en-US" sz="1600" dirty="0" err="1" smtClean="0"/>
              <a:t>Urbanus</a:t>
            </a:r>
            <a:r>
              <a:rPr lang="en-US" sz="1600" dirty="0" smtClean="0"/>
              <a:t> II </a:t>
            </a:r>
            <a:r>
              <a:rPr lang="en-US" sz="1600" dirty="0" err="1" smtClean="0"/>
              <a:t>pada</a:t>
            </a:r>
            <a:r>
              <a:rPr lang="en-US" sz="1600" dirty="0" smtClean="0"/>
              <a:t> </a:t>
            </a:r>
            <a:r>
              <a:rPr lang="en-US" sz="1600" dirty="0" err="1" smtClean="0"/>
              <a:t>tanggal</a:t>
            </a:r>
            <a:r>
              <a:rPr lang="en-US" sz="1600" dirty="0" smtClean="0"/>
              <a:t> 27 November 1095 </a:t>
            </a:r>
            <a:r>
              <a:rPr lang="en-US" sz="1600" dirty="0" err="1" smtClean="0"/>
              <a:t>sebagai</a:t>
            </a:r>
            <a:r>
              <a:rPr lang="en-US" sz="1600" dirty="0" smtClean="0"/>
              <a:t> </a:t>
            </a:r>
            <a:r>
              <a:rPr lang="en-US" sz="1600" dirty="0" err="1" smtClean="0"/>
              <a:t>suatu</a:t>
            </a:r>
            <a:r>
              <a:rPr lang="en-US" sz="1600" dirty="0" smtClean="0"/>
              <a:t> </a:t>
            </a:r>
            <a:r>
              <a:rPr lang="en-US" sz="1600" dirty="0" err="1" smtClean="0"/>
              <a:t>upaya</a:t>
            </a:r>
            <a:r>
              <a:rPr lang="en-US" sz="1600" dirty="0" smtClean="0"/>
              <a:t> </a:t>
            </a:r>
            <a:r>
              <a:rPr lang="en-US" sz="1600" dirty="0" err="1" smtClean="0"/>
              <a:t>melalui</a:t>
            </a:r>
            <a:r>
              <a:rPr lang="en-US" sz="1600" dirty="0" smtClean="0"/>
              <a:t> </a:t>
            </a:r>
            <a:r>
              <a:rPr lang="en-US" sz="1600" dirty="0" err="1" smtClean="0"/>
              <a:t>ekspedisi</a:t>
            </a:r>
            <a:r>
              <a:rPr lang="en-US" sz="1600" dirty="0" smtClean="0"/>
              <a:t> </a:t>
            </a:r>
            <a:r>
              <a:rPr lang="en-US" sz="1600" dirty="0" err="1" smtClean="0"/>
              <a:t>militer</a:t>
            </a:r>
            <a:r>
              <a:rPr lang="en-US" sz="1600" dirty="0" smtClean="0"/>
              <a:t> </a:t>
            </a:r>
            <a:r>
              <a:rPr lang="en-US" sz="1600" dirty="0" err="1" smtClean="0"/>
              <a:t>oleh</a:t>
            </a:r>
            <a:r>
              <a:rPr lang="en-US" sz="1600" dirty="0" smtClean="0"/>
              <a:t> </a:t>
            </a:r>
            <a:r>
              <a:rPr lang="en-US" sz="1600" dirty="0" err="1" smtClean="0"/>
              <a:t>bangsa</a:t>
            </a:r>
            <a:r>
              <a:rPr lang="en-US" sz="1600" dirty="0" smtClean="0"/>
              <a:t> </a:t>
            </a:r>
            <a:r>
              <a:rPr lang="en-US" sz="1600" dirty="0" err="1" smtClean="0"/>
              <a:t>Eropa</a:t>
            </a:r>
            <a:r>
              <a:rPr lang="en-US" sz="1600" dirty="0" smtClean="0"/>
              <a:t> </a:t>
            </a:r>
            <a:r>
              <a:rPr lang="en-US" sz="1600" dirty="0" err="1" smtClean="0"/>
              <a:t>dan</a:t>
            </a:r>
            <a:r>
              <a:rPr lang="en-US" sz="1600" dirty="0" smtClean="0"/>
              <a:t> </a:t>
            </a:r>
            <a:r>
              <a:rPr lang="en-US" sz="1600" dirty="0" err="1" smtClean="0"/>
              <a:t>Katolik</a:t>
            </a:r>
            <a:r>
              <a:rPr lang="en-US" sz="1600" dirty="0" smtClean="0"/>
              <a:t> Roma, </a:t>
            </a:r>
            <a:r>
              <a:rPr lang="en-US" sz="1600" dirty="0" err="1" smtClean="0"/>
              <a:t>untuk</a:t>
            </a:r>
            <a:r>
              <a:rPr lang="en-US" sz="1600" dirty="0" smtClean="0"/>
              <a:t> </a:t>
            </a:r>
            <a:r>
              <a:rPr lang="en-US" sz="1600" dirty="0" err="1" smtClean="0"/>
              <a:t>merebut</a:t>
            </a:r>
            <a:r>
              <a:rPr lang="en-US" sz="1600" dirty="0" smtClean="0"/>
              <a:t> Tanah </a:t>
            </a:r>
            <a:r>
              <a:rPr lang="en-US" sz="1600" dirty="0" err="1" smtClean="0"/>
              <a:t>Suci</a:t>
            </a:r>
            <a:r>
              <a:rPr lang="en-US" sz="1600" dirty="0" smtClean="0"/>
              <a:t> </a:t>
            </a:r>
            <a:r>
              <a:rPr lang="en-US" sz="1600" dirty="0" err="1" smtClean="0"/>
              <a:t>dari</a:t>
            </a:r>
            <a:r>
              <a:rPr lang="en-US" sz="1600" dirty="0" smtClean="0"/>
              <a:t> </a:t>
            </a:r>
            <a:r>
              <a:rPr lang="en-US" sz="1600" dirty="0" err="1" smtClean="0"/>
              <a:t>tangan</a:t>
            </a:r>
            <a:r>
              <a:rPr lang="en-US" sz="1600" dirty="0" smtClean="0"/>
              <a:t> </a:t>
            </a:r>
            <a:r>
              <a:rPr lang="en-US" sz="1600" dirty="0" err="1" smtClean="0"/>
              <a:t>kaum</a:t>
            </a:r>
            <a:r>
              <a:rPr lang="en-US" sz="1600" dirty="0" smtClean="0"/>
              <a:t> </a:t>
            </a:r>
            <a:r>
              <a:rPr lang="en-US" sz="1600" dirty="0" err="1" smtClean="0"/>
              <a:t>Muslimin</a:t>
            </a:r>
            <a:r>
              <a:rPr lang="en-US" sz="1600" dirty="0" smtClean="0"/>
              <a:t>. </a:t>
            </a:r>
            <a:r>
              <a:rPr lang="en-US" sz="1600" dirty="0" err="1" smtClean="0"/>
              <a:t>Tujuan</a:t>
            </a:r>
            <a:r>
              <a:rPr lang="en-US" sz="1600" dirty="0" smtClean="0"/>
              <a:t> </a:t>
            </a:r>
            <a:r>
              <a:rPr lang="en-US" sz="1600" dirty="0" err="1" smtClean="0"/>
              <a:t>itu</a:t>
            </a:r>
            <a:r>
              <a:rPr lang="en-US" sz="1600" dirty="0" smtClean="0"/>
              <a:t> </a:t>
            </a:r>
            <a:r>
              <a:rPr lang="en-US" sz="1600" dirty="0" err="1" smtClean="0"/>
              <a:t>tercapai</a:t>
            </a:r>
            <a:r>
              <a:rPr lang="en-US" sz="1600" dirty="0" smtClean="0"/>
              <a:t> </a:t>
            </a:r>
            <a:r>
              <a:rPr lang="en-US" sz="1600" dirty="0" err="1" smtClean="0"/>
              <a:t>dengan</a:t>
            </a:r>
            <a:r>
              <a:rPr lang="en-US" sz="1600" dirty="0" smtClean="0"/>
              <a:t> </a:t>
            </a:r>
            <a:r>
              <a:rPr lang="en-US" sz="1600" dirty="0" err="1" smtClean="0"/>
              <a:t>direbutnya</a:t>
            </a:r>
            <a:r>
              <a:rPr lang="en-US" sz="1600" dirty="0" smtClean="0"/>
              <a:t> </a:t>
            </a:r>
            <a:r>
              <a:rPr lang="en-US" sz="1600" dirty="0" err="1" smtClean="0"/>
              <a:t>Yerusalem</a:t>
            </a:r>
            <a:r>
              <a:rPr lang="en-US" sz="1600" dirty="0" smtClean="0"/>
              <a:t> </a:t>
            </a:r>
            <a:r>
              <a:rPr lang="en-US" sz="1600" dirty="0" err="1" smtClean="0"/>
              <a:t>oleh</a:t>
            </a:r>
            <a:r>
              <a:rPr lang="en-US" sz="1600" dirty="0" smtClean="0"/>
              <a:t> </a:t>
            </a:r>
            <a:r>
              <a:rPr lang="en-US" sz="1600" dirty="0" err="1" smtClean="0"/>
              <a:t>pasukan</a:t>
            </a:r>
            <a:r>
              <a:rPr lang="en-US" sz="1600" dirty="0" smtClean="0"/>
              <a:t> </a:t>
            </a:r>
            <a:r>
              <a:rPr lang="en-US" sz="1600" dirty="0" err="1" smtClean="0"/>
              <a:t>Salib</a:t>
            </a:r>
            <a:r>
              <a:rPr lang="en-US" sz="1600" dirty="0" smtClean="0"/>
              <a:t> </a:t>
            </a:r>
            <a:r>
              <a:rPr lang="en-US" sz="1600" dirty="0" err="1" smtClean="0"/>
              <a:t>pada</a:t>
            </a:r>
            <a:r>
              <a:rPr lang="en-US" sz="1600" dirty="0" smtClean="0"/>
              <a:t> </a:t>
            </a:r>
            <a:r>
              <a:rPr lang="en-US" sz="1600" dirty="0" err="1" smtClean="0"/>
              <a:t>tahun</a:t>
            </a:r>
            <a:r>
              <a:rPr lang="en-US" sz="1600" dirty="0" smtClean="0"/>
              <a:t> 1099. </a:t>
            </a:r>
            <a:endParaRPr lang="en-US" sz="16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6632"/>
            <a:ext cx="2339330" cy="16784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995936" y="502459"/>
            <a:ext cx="5040560" cy="624786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600" dirty="0" err="1" smtClean="0"/>
              <a:t>Pada</a:t>
            </a:r>
            <a:r>
              <a:rPr lang="en-US" sz="1600" dirty="0" smtClean="0"/>
              <a:t> </a:t>
            </a:r>
            <a:r>
              <a:rPr lang="en-US" sz="1600" dirty="0" err="1" smtClean="0"/>
              <a:t>masa</a:t>
            </a:r>
            <a:r>
              <a:rPr lang="en-US" sz="1600" dirty="0" smtClean="0"/>
              <a:t> </a:t>
            </a:r>
            <a:r>
              <a:rPr lang="en-US" sz="1600" dirty="0" err="1" smtClean="0"/>
              <a:t>Pembebasan</a:t>
            </a:r>
            <a:r>
              <a:rPr lang="en-US" sz="1600" dirty="0" smtClean="0"/>
              <a:t> Al-Quds era </a:t>
            </a:r>
            <a:r>
              <a:rPr lang="en-US" sz="1600" dirty="0" err="1" smtClean="0"/>
              <a:t>Shalahuddin</a:t>
            </a:r>
            <a:r>
              <a:rPr lang="en-US" sz="1600" dirty="0" smtClean="0"/>
              <a:t> Al-</a:t>
            </a:r>
            <a:r>
              <a:rPr lang="en-US" sz="1600" dirty="0" err="1" smtClean="0"/>
              <a:t>Ayyubi</a:t>
            </a:r>
            <a:r>
              <a:rPr lang="en-US" sz="1600" dirty="0" smtClean="0"/>
              <a:t>, </a:t>
            </a:r>
            <a:r>
              <a:rPr lang="en-US" sz="1600" dirty="0" err="1" smtClean="0"/>
              <a:t>setelah</a:t>
            </a:r>
            <a:r>
              <a:rPr lang="en-US" sz="1600" dirty="0" smtClean="0"/>
              <a:t> azan </a:t>
            </a:r>
            <a:r>
              <a:rPr lang="en-US" sz="1600" dirty="0" err="1" smtClean="0"/>
              <a:t>dikumandangkan</a:t>
            </a:r>
            <a:r>
              <a:rPr lang="en-US" sz="1600" dirty="0" smtClean="0"/>
              <a:t>, </a:t>
            </a:r>
            <a:r>
              <a:rPr lang="en-US" sz="1600" dirty="0" err="1" smtClean="0"/>
              <a:t>Qodhi</a:t>
            </a:r>
            <a:r>
              <a:rPr lang="en-US" sz="1600" dirty="0" smtClean="0"/>
              <a:t> </a:t>
            </a:r>
            <a:r>
              <a:rPr lang="en-US" sz="1600" dirty="0" err="1" smtClean="0"/>
              <a:t>Muhyiddin</a:t>
            </a:r>
            <a:r>
              <a:rPr lang="en-US" sz="1600" dirty="0" smtClean="0"/>
              <a:t> bin </a:t>
            </a:r>
            <a:r>
              <a:rPr lang="en-US" sz="1600" dirty="0" err="1" smtClean="0"/>
              <a:t>Zakinuddin</a:t>
            </a:r>
            <a:r>
              <a:rPr lang="en-US" sz="1600" dirty="0" smtClean="0"/>
              <a:t> </a:t>
            </a:r>
            <a:r>
              <a:rPr lang="en-US" sz="1600" dirty="0" err="1" smtClean="0"/>
              <a:t>dalam</a:t>
            </a:r>
            <a:r>
              <a:rPr lang="en-US" sz="1600" dirty="0" smtClean="0"/>
              <a:t> </a:t>
            </a:r>
            <a:r>
              <a:rPr lang="en-US" sz="1600" dirty="0" err="1" smtClean="0"/>
              <a:t>Khutbah</a:t>
            </a:r>
            <a:r>
              <a:rPr lang="en-US" sz="1600" dirty="0" smtClean="0"/>
              <a:t> </a:t>
            </a:r>
            <a:r>
              <a:rPr lang="en-US" sz="1600" dirty="0" err="1" smtClean="0"/>
              <a:t>Jumat</a:t>
            </a:r>
            <a:r>
              <a:rPr lang="en-US" sz="1600" dirty="0" smtClean="0"/>
              <a:t> </a:t>
            </a:r>
            <a:r>
              <a:rPr lang="en-US" sz="1600" dirty="0" err="1" smtClean="0"/>
              <a:t>pertamanya</a:t>
            </a:r>
            <a:r>
              <a:rPr lang="en-US" sz="1600" dirty="0" smtClean="0"/>
              <a:t> di Al-</a:t>
            </a:r>
            <a:r>
              <a:rPr lang="en-US" sz="1600" dirty="0" err="1" smtClean="0"/>
              <a:t>Aqsha</a:t>
            </a:r>
            <a:r>
              <a:rPr lang="en-US" sz="1600" dirty="0" smtClean="0"/>
              <a:t>, </a:t>
            </a:r>
            <a:r>
              <a:rPr lang="en-US" sz="1600" dirty="0" err="1" smtClean="0"/>
              <a:t>beliau</a:t>
            </a:r>
            <a:r>
              <a:rPr lang="en-US" sz="1600" dirty="0" smtClean="0"/>
              <a:t> </a:t>
            </a:r>
            <a:r>
              <a:rPr lang="en-US" sz="1600" dirty="0" err="1" smtClean="0"/>
              <a:t>menyampaikan</a:t>
            </a:r>
            <a:r>
              <a:rPr lang="en-US" sz="1600" dirty="0" smtClean="0"/>
              <a:t> </a:t>
            </a:r>
            <a:r>
              <a:rPr lang="en-US" sz="1600" dirty="0" err="1" smtClean="0"/>
              <a:t>mukadimah</a:t>
            </a:r>
            <a:r>
              <a:rPr lang="en-US" sz="1600" dirty="0" smtClean="0"/>
              <a:t> </a:t>
            </a:r>
            <a:r>
              <a:rPr lang="en-US" sz="1600" dirty="0" err="1" smtClean="0"/>
              <a:t>dengan</a:t>
            </a:r>
            <a:r>
              <a:rPr lang="en-US" sz="1600" dirty="0" smtClean="0"/>
              <a:t> </a:t>
            </a:r>
            <a:r>
              <a:rPr lang="en-US" sz="1600" dirty="0" err="1" smtClean="0"/>
              <a:t>firman</a:t>
            </a:r>
            <a:r>
              <a:rPr lang="en-US" sz="1600" dirty="0" smtClean="0"/>
              <a:t> Allah  :</a:t>
            </a:r>
          </a:p>
          <a:p>
            <a:pPr algn="r" rtl="1"/>
            <a:r>
              <a:rPr lang="ar-SA" sz="1600" b="1" dirty="0" smtClean="0"/>
              <a:t>فَقُطِعَ دَابِرُ ٱلْقَوْمِ ٱلَّذِينَ ظَلَمُوا۟ ۚ وَٱلْحَمْدُ لِلَّهِ رَبِّ ٱلْعَٰلَمِينَ</a:t>
            </a:r>
          </a:p>
          <a:p>
            <a:r>
              <a:rPr lang="ar-SA" sz="1600" dirty="0" smtClean="0"/>
              <a:t>“</a:t>
            </a:r>
            <a:r>
              <a:rPr lang="en-US" sz="1600" dirty="0" err="1" smtClean="0"/>
              <a:t>Maka</a:t>
            </a:r>
            <a:r>
              <a:rPr lang="en-US" sz="1600" dirty="0" smtClean="0"/>
              <a:t> orang-orang yang </a:t>
            </a:r>
            <a:r>
              <a:rPr lang="en-US" sz="1600" dirty="0" err="1" smtClean="0"/>
              <a:t>zalim</a:t>
            </a:r>
            <a:r>
              <a:rPr lang="en-US" sz="1600" dirty="0" smtClean="0"/>
              <a:t> </a:t>
            </a:r>
            <a:r>
              <a:rPr lang="en-US" sz="1600" dirty="0" err="1" smtClean="0"/>
              <a:t>itu</a:t>
            </a:r>
            <a:r>
              <a:rPr lang="en-US" sz="1600" dirty="0" smtClean="0"/>
              <a:t> </a:t>
            </a:r>
            <a:r>
              <a:rPr lang="en-US" sz="1600" dirty="0" err="1" smtClean="0"/>
              <a:t>dimusnahkan</a:t>
            </a:r>
            <a:r>
              <a:rPr lang="en-US" sz="1600" dirty="0" smtClean="0"/>
              <a:t> </a:t>
            </a:r>
            <a:r>
              <a:rPr lang="en-US" sz="1600" dirty="0" err="1" smtClean="0"/>
              <a:t>sampai</a:t>
            </a:r>
            <a:r>
              <a:rPr lang="en-US" sz="1600" dirty="0" smtClean="0"/>
              <a:t> </a:t>
            </a:r>
            <a:r>
              <a:rPr lang="en-US" sz="1600" dirty="0" err="1" smtClean="0"/>
              <a:t>ke</a:t>
            </a:r>
            <a:r>
              <a:rPr lang="en-US" sz="1600" dirty="0" smtClean="0"/>
              <a:t> </a:t>
            </a:r>
            <a:r>
              <a:rPr lang="en-US" sz="1600" dirty="0" err="1" smtClean="0"/>
              <a:t>akar-akarnya</a:t>
            </a:r>
            <a:r>
              <a:rPr lang="en-US" sz="1600" dirty="0" smtClean="0"/>
              <a:t>. </a:t>
            </a:r>
            <a:r>
              <a:rPr lang="en-US" sz="1600" dirty="0" err="1" smtClean="0"/>
              <a:t>Segala</a:t>
            </a:r>
            <a:r>
              <a:rPr lang="en-US" sz="1600" dirty="0" smtClean="0"/>
              <a:t> </a:t>
            </a:r>
            <a:r>
              <a:rPr lang="en-US" sz="1600" dirty="0" err="1" smtClean="0"/>
              <a:t>puji</a:t>
            </a:r>
            <a:r>
              <a:rPr lang="en-US" sz="1600" dirty="0" smtClean="0"/>
              <a:t> </a:t>
            </a:r>
            <a:r>
              <a:rPr lang="en-US" sz="1600" dirty="0" err="1" smtClean="0"/>
              <a:t>bagi</a:t>
            </a:r>
            <a:r>
              <a:rPr lang="en-US" sz="1600" dirty="0" smtClean="0"/>
              <a:t> Allah, </a:t>
            </a:r>
            <a:r>
              <a:rPr lang="en-US" sz="1600" dirty="0" err="1" smtClean="0"/>
              <a:t>Tuhan</a:t>
            </a:r>
            <a:r>
              <a:rPr lang="en-US" sz="1600" dirty="0" smtClean="0"/>
              <a:t> </a:t>
            </a:r>
            <a:r>
              <a:rPr lang="en-US" sz="1600" dirty="0" err="1" smtClean="0"/>
              <a:t>semesta</a:t>
            </a:r>
            <a:r>
              <a:rPr lang="en-US" sz="1600" dirty="0" smtClean="0"/>
              <a:t> </a:t>
            </a:r>
            <a:r>
              <a:rPr lang="en-US" sz="1600" dirty="0" err="1" smtClean="0"/>
              <a:t>alam</a:t>
            </a:r>
            <a:r>
              <a:rPr lang="en-US" sz="1600" dirty="0" smtClean="0"/>
              <a:t>”. (QS. Al-</a:t>
            </a:r>
            <a:r>
              <a:rPr lang="en-US" sz="1600" dirty="0" err="1" smtClean="0"/>
              <a:t>An’am</a:t>
            </a:r>
            <a:r>
              <a:rPr lang="en-US" sz="1600" dirty="0" smtClean="0"/>
              <a:t> [6]: 45).</a:t>
            </a:r>
          </a:p>
          <a:p>
            <a:r>
              <a:rPr lang="en-US" sz="1600" dirty="0"/>
              <a:t>"</a:t>
            </a:r>
            <a:r>
              <a:rPr lang="en-US" sz="1600" dirty="0" err="1"/>
              <a:t>Bersyukurlah</a:t>
            </a:r>
            <a:r>
              <a:rPr lang="en-US" sz="1600" dirty="0"/>
              <a:t> </a:t>
            </a:r>
            <a:r>
              <a:rPr lang="en-US" sz="1600" dirty="0" err="1"/>
              <a:t>selalu</a:t>
            </a:r>
            <a:r>
              <a:rPr lang="en-US" sz="1600" dirty="0"/>
              <a:t> </a:t>
            </a:r>
            <a:r>
              <a:rPr lang="en-US" sz="1600" dirty="0" err="1"/>
              <a:t>atas</a:t>
            </a:r>
            <a:r>
              <a:rPr lang="en-US" sz="1600" dirty="0"/>
              <a:t> </a:t>
            </a:r>
            <a:r>
              <a:rPr lang="en-US" sz="1600" dirty="0" err="1"/>
              <a:t>nikmat</a:t>
            </a:r>
            <a:r>
              <a:rPr lang="en-US" sz="1600" dirty="0"/>
              <a:t> </a:t>
            </a:r>
            <a:r>
              <a:rPr lang="en-US" sz="1600" dirty="0" err="1"/>
              <a:t>ini</a:t>
            </a:r>
            <a:r>
              <a:rPr lang="en-US" sz="1600" dirty="0"/>
              <a:t> </a:t>
            </a:r>
            <a:r>
              <a:rPr lang="en-US" sz="1600" dirty="0" err="1"/>
              <a:t>dan</a:t>
            </a:r>
            <a:r>
              <a:rPr lang="en-US" sz="1600" dirty="0"/>
              <a:t> </a:t>
            </a:r>
            <a:r>
              <a:rPr lang="en-US" sz="1600" dirty="0" err="1"/>
              <a:t>jaga</a:t>
            </a:r>
            <a:r>
              <a:rPr lang="en-US" sz="1600" dirty="0"/>
              <a:t> </a:t>
            </a:r>
            <a:r>
              <a:rPr lang="en-US" sz="1600" dirty="0" err="1"/>
              <a:t>selalu</a:t>
            </a:r>
            <a:r>
              <a:rPr lang="en-US" sz="1600" dirty="0"/>
              <a:t> </a:t>
            </a:r>
            <a:r>
              <a:rPr lang="en-US" sz="1600" dirty="0" err="1"/>
              <a:t>nikmat-Nya</a:t>
            </a:r>
            <a:r>
              <a:rPr lang="en-US" sz="1600" dirty="0"/>
              <a:t>. </a:t>
            </a:r>
            <a:r>
              <a:rPr lang="en-US" sz="1600" dirty="0" err="1"/>
              <a:t>Inilah</a:t>
            </a:r>
            <a:r>
              <a:rPr lang="en-US" sz="1600" dirty="0"/>
              <a:t> </a:t>
            </a:r>
            <a:r>
              <a:rPr lang="en-US" sz="1600" dirty="0" err="1"/>
              <a:t>hari</a:t>
            </a:r>
            <a:r>
              <a:rPr lang="en-US" sz="1600" dirty="0"/>
              <a:t> </a:t>
            </a:r>
            <a:r>
              <a:rPr lang="en-US" sz="1600" dirty="0" err="1"/>
              <a:t>pembebasan</a:t>
            </a:r>
            <a:r>
              <a:rPr lang="en-US" sz="1600" dirty="0"/>
              <a:t>, </a:t>
            </a:r>
            <a:r>
              <a:rPr lang="en-US" sz="1600" dirty="0" err="1"/>
              <a:t>pintu-pintu</a:t>
            </a:r>
            <a:r>
              <a:rPr lang="en-US" sz="1600" dirty="0"/>
              <a:t> </a:t>
            </a:r>
            <a:r>
              <a:rPr lang="en-US" sz="1600" dirty="0" err="1"/>
              <a:t>langit</a:t>
            </a:r>
            <a:r>
              <a:rPr lang="en-US" sz="1600" dirty="0"/>
              <a:t> </a:t>
            </a:r>
            <a:r>
              <a:rPr lang="en-US" sz="1600" dirty="0" err="1"/>
              <a:t>dibuka</a:t>
            </a:r>
            <a:r>
              <a:rPr lang="en-US" sz="1600" dirty="0"/>
              <a:t> </a:t>
            </a:r>
            <a:r>
              <a:rPr lang="en-US" sz="1600" dirty="0" err="1"/>
              <a:t>untuknya</a:t>
            </a:r>
            <a:r>
              <a:rPr lang="en-US" sz="1600" dirty="0"/>
              <a:t>. </a:t>
            </a:r>
            <a:r>
              <a:rPr lang="en-US" sz="1600" dirty="0" err="1"/>
              <a:t>Wajah</a:t>
            </a:r>
            <a:r>
              <a:rPr lang="en-US" sz="1600" dirty="0"/>
              <a:t> orang-orang yang </a:t>
            </a:r>
            <a:r>
              <a:rPr lang="en-US" sz="1600" dirty="0" err="1"/>
              <a:t>teraniaya</a:t>
            </a:r>
            <a:r>
              <a:rPr lang="en-US" sz="1600" dirty="0"/>
              <a:t> </a:t>
            </a:r>
            <a:r>
              <a:rPr lang="en-US" sz="1600" dirty="0" err="1"/>
              <a:t>kembali</a:t>
            </a:r>
            <a:r>
              <a:rPr lang="en-US" sz="1600" dirty="0"/>
              <a:t> </a:t>
            </a:r>
            <a:r>
              <a:rPr lang="en-US" sz="1600" dirty="0" err="1"/>
              <a:t>cerah</a:t>
            </a:r>
            <a:r>
              <a:rPr lang="en-US" sz="1600" dirty="0"/>
              <a:t> </a:t>
            </a:r>
            <a:r>
              <a:rPr lang="en-US" sz="1600" dirty="0" err="1"/>
              <a:t>dan</a:t>
            </a:r>
            <a:r>
              <a:rPr lang="en-US" sz="1600" dirty="0"/>
              <a:t> </a:t>
            </a:r>
            <a:r>
              <a:rPr lang="en-US" sz="1600" dirty="0" err="1"/>
              <a:t>para</a:t>
            </a:r>
            <a:r>
              <a:rPr lang="en-US" sz="1600" dirty="0"/>
              <a:t> </a:t>
            </a:r>
            <a:r>
              <a:rPr lang="en-US" sz="1600" dirty="0" err="1"/>
              <a:t>malaikat</a:t>
            </a:r>
            <a:r>
              <a:rPr lang="en-US" sz="1600" dirty="0"/>
              <a:t> pun </a:t>
            </a:r>
            <a:r>
              <a:rPr lang="en-US" sz="1600" dirty="0" err="1"/>
              <a:t>bersuka-cita</a:t>
            </a:r>
            <a:r>
              <a:rPr lang="en-US" sz="1600" dirty="0"/>
              <a:t>. Mata </a:t>
            </a:r>
            <a:r>
              <a:rPr lang="en-US" sz="1600" dirty="0" err="1"/>
              <a:t>para</a:t>
            </a:r>
            <a:r>
              <a:rPr lang="en-US" sz="1600" dirty="0"/>
              <a:t> </a:t>
            </a:r>
            <a:r>
              <a:rPr lang="en-US" sz="1600" dirty="0" err="1"/>
              <a:t>Nabi</a:t>
            </a:r>
            <a:r>
              <a:rPr lang="en-US" sz="1600" dirty="0"/>
              <a:t> </a:t>
            </a:r>
            <a:r>
              <a:rPr lang="en-US" sz="1600" dirty="0" err="1"/>
              <a:t>dan</a:t>
            </a:r>
            <a:r>
              <a:rPr lang="en-US" sz="1600" dirty="0"/>
              <a:t> </a:t>
            </a:r>
            <a:r>
              <a:rPr lang="en-US" sz="1600" dirty="0" err="1"/>
              <a:t>Rasul-Nya</a:t>
            </a:r>
            <a:r>
              <a:rPr lang="en-US" sz="1600" dirty="0"/>
              <a:t> </a:t>
            </a:r>
            <a:r>
              <a:rPr lang="en-US" sz="1600" dirty="0" err="1"/>
              <a:t>teduh</a:t>
            </a:r>
            <a:r>
              <a:rPr lang="en-US" sz="1600" dirty="0"/>
              <a:t> </a:t>
            </a:r>
            <a:r>
              <a:rPr lang="en-US" sz="1600" dirty="0" err="1"/>
              <a:t>kembali</a:t>
            </a:r>
            <a:r>
              <a:rPr lang="en-US" sz="1600" dirty="0"/>
              <a:t>. </a:t>
            </a:r>
            <a:r>
              <a:rPr lang="en-US" sz="1600" dirty="0" err="1"/>
              <a:t>Bukankah</a:t>
            </a:r>
            <a:r>
              <a:rPr lang="en-US" sz="1600" dirty="0"/>
              <a:t> Al-Aqsa </a:t>
            </a:r>
            <a:r>
              <a:rPr lang="en-US" sz="1600" dirty="0" err="1"/>
              <a:t>adalah</a:t>
            </a:r>
            <a:r>
              <a:rPr lang="en-US" sz="1600" dirty="0"/>
              <a:t> </a:t>
            </a:r>
            <a:r>
              <a:rPr lang="en-US" sz="1600" dirty="0" err="1"/>
              <a:t>rumah</a:t>
            </a:r>
            <a:r>
              <a:rPr lang="en-US" sz="1600" dirty="0"/>
              <a:t> </a:t>
            </a:r>
            <a:r>
              <a:rPr lang="en-US" sz="1600" dirty="0" err="1"/>
              <a:t>para</a:t>
            </a:r>
            <a:r>
              <a:rPr lang="en-US" sz="1600" dirty="0"/>
              <a:t> raja, </a:t>
            </a:r>
            <a:r>
              <a:rPr lang="en-US" sz="1600" dirty="0" err="1"/>
              <a:t>dipuji</a:t>
            </a:r>
            <a:r>
              <a:rPr lang="en-US" sz="1600" dirty="0"/>
              <a:t> </a:t>
            </a:r>
            <a:r>
              <a:rPr lang="en-US" sz="1600" dirty="0" err="1"/>
              <a:t>para</a:t>
            </a:r>
            <a:r>
              <a:rPr lang="en-US" sz="1600" dirty="0"/>
              <a:t> </a:t>
            </a:r>
            <a:r>
              <a:rPr lang="en-US" sz="1600" dirty="0" err="1"/>
              <a:t>rasul</a:t>
            </a:r>
            <a:r>
              <a:rPr lang="en-US" sz="1600" dirty="0"/>
              <a:t> </a:t>
            </a:r>
            <a:r>
              <a:rPr lang="en-US" sz="1600" dirty="0" err="1"/>
              <a:t>dan</a:t>
            </a:r>
            <a:r>
              <a:rPr lang="en-US" sz="1600" dirty="0"/>
              <a:t> </a:t>
            </a:r>
            <a:r>
              <a:rPr lang="en-US" sz="1600" dirty="0" err="1"/>
              <a:t>keberadaannya</a:t>
            </a:r>
            <a:r>
              <a:rPr lang="en-US" sz="1600" dirty="0"/>
              <a:t> </a:t>
            </a:r>
            <a:r>
              <a:rPr lang="en-US" sz="1600" dirty="0" err="1"/>
              <a:t>disebut</a:t>
            </a:r>
            <a:r>
              <a:rPr lang="en-US" sz="1600" dirty="0"/>
              <a:t> </a:t>
            </a:r>
            <a:r>
              <a:rPr lang="en-US" sz="1600" dirty="0" err="1"/>
              <a:t>dalam</a:t>
            </a:r>
            <a:r>
              <a:rPr lang="en-US" sz="1600" dirty="0"/>
              <a:t> </a:t>
            </a:r>
            <a:r>
              <a:rPr lang="en-US" sz="1600" dirty="0" err="1"/>
              <a:t>empat</a:t>
            </a:r>
            <a:r>
              <a:rPr lang="en-US" sz="1600" dirty="0"/>
              <a:t> </a:t>
            </a:r>
            <a:r>
              <a:rPr lang="en-US" sz="1600" dirty="0" err="1"/>
              <a:t>kitab</a:t>
            </a:r>
            <a:r>
              <a:rPr lang="en-US" sz="1600" dirty="0"/>
              <a:t> </a:t>
            </a:r>
            <a:r>
              <a:rPr lang="en-US" sz="1600" dirty="0" err="1"/>
              <a:t>suci</a:t>
            </a:r>
            <a:r>
              <a:rPr lang="en-US" sz="1600" dirty="0"/>
              <a:t> kalian?".</a:t>
            </a:r>
          </a:p>
          <a:p>
            <a:endParaRPr lang="en-US" sz="1600" dirty="0"/>
          </a:p>
          <a:p>
            <a:r>
              <a:rPr lang="en-US" sz="1600" dirty="0"/>
              <a:t>"</a:t>
            </a:r>
            <a:r>
              <a:rPr lang="en-US" sz="1600" dirty="0" err="1"/>
              <a:t>Sekarang</a:t>
            </a:r>
            <a:r>
              <a:rPr lang="en-US" sz="1600" dirty="0"/>
              <a:t>, </a:t>
            </a:r>
            <a:r>
              <a:rPr lang="en-US" sz="1600" dirty="0" err="1"/>
              <a:t>para</a:t>
            </a:r>
            <a:r>
              <a:rPr lang="en-US" sz="1600" dirty="0"/>
              <a:t> </a:t>
            </a:r>
            <a:r>
              <a:rPr lang="en-US" sz="1600" dirty="0" err="1"/>
              <a:t>malaikat</a:t>
            </a:r>
            <a:r>
              <a:rPr lang="en-US" sz="1600" dirty="0"/>
              <a:t> </a:t>
            </a:r>
            <a:r>
              <a:rPr lang="en-US" sz="1600" dirty="0" err="1"/>
              <a:t>langit</a:t>
            </a:r>
            <a:r>
              <a:rPr lang="en-US" sz="1600" dirty="0"/>
              <a:t> </a:t>
            </a:r>
            <a:r>
              <a:rPr lang="en-US" sz="1600" dirty="0" err="1"/>
              <a:t>akan</a:t>
            </a:r>
            <a:r>
              <a:rPr lang="en-US" sz="1600" dirty="0"/>
              <a:t> </a:t>
            </a:r>
            <a:r>
              <a:rPr lang="en-US" sz="1600" dirty="0" err="1"/>
              <a:t>meminta</a:t>
            </a:r>
            <a:r>
              <a:rPr lang="en-US" sz="1600" dirty="0"/>
              <a:t> </a:t>
            </a:r>
            <a:r>
              <a:rPr lang="en-US" sz="1600" dirty="0" err="1"/>
              <a:t>ampunan</a:t>
            </a:r>
            <a:r>
              <a:rPr lang="en-US" sz="1600" dirty="0"/>
              <a:t> </a:t>
            </a:r>
            <a:r>
              <a:rPr lang="en-US" sz="1600" dirty="0" err="1"/>
              <a:t>dan</a:t>
            </a:r>
            <a:r>
              <a:rPr lang="en-US" sz="1600" dirty="0"/>
              <a:t> </a:t>
            </a:r>
            <a:r>
              <a:rPr lang="en-US" sz="1600" dirty="0" err="1"/>
              <a:t>mendoakan</a:t>
            </a:r>
            <a:r>
              <a:rPr lang="en-US" sz="1600" dirty="0"/>
              <a:t> yang </a:t>
            </a:r>
            <a:r>
              <a:rPr lang="en-US" sz="1600" dirty="0" err="1"/>
              <a:t>terbaik</a:t>
            </a:r>
            <a:r>
              <a:rPr lang="en-US" sz="1600" dirty="0"/>
              <a:t> </a:t>
            </a:r>
            <a:r>
              <a:rPr lang="en-US" sz="1600" dirty="0" err="1"/>
              <a:t>untuk</a:t>
            </a:r>
            <a:r>
              <a:rPr lang="en-US" sz="1600" dirty="0"/>
              <a:t> kalian. </a:t>
            </a:r>
            <a:r>
              <a:rPr lang="en-US" sz="1600" dirty="0" err="1"/>
              <a:t>Pertahankanlah</a:t>
            </a:r>
            <a:r>
              <a:rPr lang="en-US" sz="1600" dirty="0"/>
              <a:t> </a:t>
            </a:r>
            <a:r>
              <a:rPr lang="en-US" sz="1600" dirty="0" err="1"/>
              <a:t>selalu</a:t>
            </a:r>
            <a:r>
              <a:rPr lang="en-US" sz="1600" dirty="0"/>
              <a:t> </a:t>
            </a:r>
            <a:r>
              <a:rPr lang="en-US" sz="1600" dirty="0" err="1"/>
              <a:t>anugerah</a:t>
            </a:r>
            <a:r>
              <a:rPr lang="en-US" sz="1600" dirty="0"/>
              <a:t> </a:t>
            </a:r>
            <a:r>
              <a:rPr lang="en-US" sz="1600" dirty="0" err="1"/>
              <a:t>ini</a:t>
            </a:r>
            <a:r>
              <a:rPr lang="en-US" sz="1600" dirty="0"/>
              <a:t> </a:t>
            </a:r>
            <a:r>
              <a:rPr lang="en-US" sz="1600" dirty="0" err="1"/>
              <a:t>dan</a:t>
            </a:r>
            <a:r>
              <a:rPr lang="en-US" sz="1600" dirty="0"/>
              <a:t> </a:t>
            </a:r>
            <a:r>
              <a:rPr lang="en-US" sz="1600" dirty="0" err="1"/>
              <a:t>jagalah</a:t>
            </a:r>
            <a:r>
              <a:rPr lang="en-US" sz="1600" dirty="0"/>
              <a:t> </a:t>
            </a:r>
            <a:r>
              <a:rPr lang="en-US" sz="1600" dirty="0" err="1"/>
              <a:t>selalu</a:t>
            </a:r>
            <a:r>
              <a:rPr lang="en-US" sz="1600" dirty="0"/>
              <a:t> </a:t>
            </a:r>
            <a:r>
              <a:rPr lang="en-US" sz="1600" dirty="0" err="1"/>
              <a:t>nikmat</a:t>
            </a:r>
            <a:r>
              <a:rPr lang="en-US" sz="1600" dirty="0"/>
              <a:t> </a:t>
            </a:r>
            <a:r>
              <a:rPr lang="en-US" sz="1600" dirty="0" err="1"/>
              <a:t>ini</a:t>
            </a:r>
            <a:r>
              <a:rPr lang="en-US" sz="1600" dirty="0"/>
              <a:t> </a:t>
            </a:r>
            <a:r>
              <a:rPr lang="en-US" sz="1600" dirty="0" err="1"/>
              <a:t>dengan</a:t>
            </a:r>
            <a:r>
              <a:rPr lang="en-US" sz="1600" dirty="0"/>
              <a:t> </a:t>
            </a:r>
            <a:r>
              <a:rPr lang="en-US" sz="1600" dirty="0" err="1"/>
              <a:t>ketaqwaan</a:t>
            </a:r>
            <a:r>
              <a:rPr lang="en-US" sz="1600" dirty="0"/>
              <a:t> </a:t>
            </a:r>
            <a:r>
              <a:rPr lang="en-US" sz="1600" dirty="0" err="1"/>
              <a:t>kepada</a:t>
            </a:r>
            <a:r>
              <a:rPr lang="en-US" sz="1600" dirty="0"/>
              <a:t> Allah . </a:t>
            </a:r>
            <a:r>
              <a:rPr lang="en-US" sz="1600" dirty="0" err="1"/>
              <a:t>Dengan</a:t>
            </a:r>
            <a:r>
              <a:rPr lang="en-US" sz="1600" dirty="0"/>
              <a:t> </a:t>
            </a:r>
            <a:r>
              <a:rPr lang="en-US" sz="1600" dirty="0" err="1"/>
              <a:t>taqwa</a:t>
            </a:r>
            <a:r>
              <a:rPr lang="en-US" sz="1600" dirty="0"/>
              <a:t> </a:t>
            </a:r>
            <a:r>
              <a:rPr lang="en-US" sz="1600" dirty="0" err="1"/>
              <a:t>itulah</a:t>
            </a:r>
            <a:r>
              <a:rPr lang="en-US" sz="1600" dirty="0"/>
              <a:t>, </a:t>
            </a:r>
            <a:r>
              <a:rPr lang="en-US" sz="1600" dirty="0" err="1"/>
              <a:t>seseorang</a:t>
            </a:r>
            <a:r>
              <a:rPr lang="en-US" sz="1600" dirty="0"/>
              <a:t> </a:t>
            </a:r>
            <a:r>
              <a:rPr lang="en-US" sz="1600" dirty="0" err="1"/>
              <a:t>akan</a:t>
            </a:r>
            <a:r>
              <a:rPr lang="en-US" sz="1600" dirty="0"/>
              <a:t> </a:t>
            </a:r>
            <a:r>
              <a:rPr lang="en-US" sz="1600" dirty="0" err="1"/>
              <a:t>selamat</a:t>
            </a:r>
            <a:r>
              <a:rPr lang="en-US" sz="1600" dirty="0"/>
              <a:t> </a:t>
            </a:r>
            <a:r>
              <a:rPr lang="en-US" sz="1600" dirty="0" err="1"/>
              <a:t>dan</a:t>
            </a:r>
            <a:r>
              <a:rPr lang="en-US" sz="1600" dirty="0"/>
              <a:t> </a:t>
            </a:r>
            <a:r>
              <a:rPr lang="en-US" sz="1600" dirty="0" err="1"/>
              <a:t>barang</a:t>
            </a:r>
            <a:r>
              <a:rPr lang="en-US" sz="1600" dirty="0"/>
              <a:t> </a:t>
            </a:r>
            <a:r>
              <a:rPr lang="en-US" sz="1600" dirty="0" err="1"/>
              <a:t>siapa</a:t>
            </a:r>
            <a:r>
              <a:rPr lang="en-US" sz="1600" dirty="0"/>
              <a:t> yang </a:t>
            </a:r>
            <a:r>
              <a:rPr lang="en-US" sz="1600" dirty="0" err="1"/>
              <a:t>berpegang</a:t>
            </a:r>
            <a:r>
              <a:rPr lang="en-US" sz="1600" dirty="0"/>
              <a:t> </a:t>
            </a:r>
            <a:r>
              <a:rPr lang="en-US" sz="1600" dirty="0" err="1"/>
              <a:t>teguh</a:t>
            </a:r>
            <a:r>
              <a:rPr lang="en-US" sz="1600" dirty="0"/>
              <a:t> </a:t>
            </a:r>
            <a:r>
              <a:rPr lang="en-US" sz="1600" dirty="0" err="1"/>
              <a:t>kepada</a:t>
            </a:r>
            <a:r>
              <a:rPr lang="en-US" sz="1600" dirty="0"/>
              <a:t> </a:t>
            </a:r>
            <a:r>
              <a:rPr lang="en-US" sz="1600" dirty="0" err="1"/>
              <a:t>tali-Nya</a:t>
            </a:r>
            <a:r>
              <a:rPr lang="en-US" sz="1600" dirty="0"/>
              <a:t> (Al-Quran </a:t>
            </a:r>
            <a:r>
              <a:rPr lang="en-US" sz="1600" dirty="0" err="1"/>
              <a:t>dan</a:t>
            </a:r>
            <a:r>
              <a:rPr lang="en-US" sz="1600" dirty="0"/>
              <a:t> </a:t>
            </a:r>
            <a:r>
              <a:rPr lang="en-US" sz="1600" dirty="0" err="1"/>
              <a:t>Hadits</a:t>
            </a:r>
            <a:r>
              <a:rPr lang="en-US" sz="1600" dirty="0"/>
              <a:t>) </a:t>
            </a:r>
            <a:r>
              <a:rPr lang="en-US" sz="1600" dirty="0" err="1"/>
              <a:t>maka</a:t>
            </a:r>
            <a:r>
              <a:rPr lang="en-US" sz="1600" dirty="0"/>
              <a:t> </a:t>
            </a:r>
            <a:r>
              <a:rPr lang="en-US" sz="1600" dirty="0" err="1"/>
              <a:t>ia</a:t>
            </a:r>
            <a:r>
              <a:rPr lang="en-US" sz="1600" dirty="0"/>
              <a:t> </a:t>
            </a:r>
            <a:r>
              <a:rPr lang="en-US" sz="1600" dirty="0" err="1"/>
              <a:t>akan</a:t>
            </a:r>
            <a:r>
              <a:rPr lang="en-US" sz="1600" dirty="0"/>
              <a:t> </a:t>
            </a:r>
            <a:r>
              <a:rPr lang="en-US" sz="1600" dirty="0" err="1"/>
              <a:t>selalu</a:t>
            </a:r>
            <a:r>
              <a:rPr lang="en-US" sz="1600" dirty="0"/>
              <a:t> </a:t>
            </a:r>
            <a:r>
              <a:rPr lang="en-US" sz="1600" dirty="0" err="1"/>
              <a:t>dijaga</a:t>
            </a:r>
            <a:r>
              <a:rPr lang="en-US" sz="1600" dirty="0"/>
              <a:t> (Allah )".</a:t>
            </a:r>
          </a:p>
          <a:p>
            <a:endParaRPr lang="en-US" sz="1600" dirty="0"/>
          </a:p>
        </p:txBody>
      </p:sp>
      <p:sp>
        <p:nvSpPr>
          <p:cNvPr id="8" name="Rectangle 7"/>
          <p:cNvSpPr/>
          <p:nvPr/>
        </p:nvSpPr>
        <p:spPr>
          <a:xfrm>
            <a:off x="3982868" y="44624"/>
            <a:ext cx="5053628"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Pembebasan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Al-Quds era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Shalahuddin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Al-</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Ayyubi</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946826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87623" y="44625"/>
            <a:ext cx="6552729" cy="4588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7504" y="4443496"/>
            <a:ext cx="4572000" cy="236988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lvl="0" algn="ctr"/>
            <a:r>
              <a:rPr lang="en-US" sz="2000" b="1" dirty="0" smtClean="0"/>
              <a:t>KONTROVERSI HOLOCAUST:</a:t>
            </a:r>
          </a:p>
          <a:p>
            <a:pPr lvl="0" algn="ctr"/>
            <a:r>
              <a:rPr lang="en-US" sz="1600" b="1" dirty="0" smtClean="0"/>
              <a:t>Mark </a:t>
            </a:r>
            <a:r>
              <a:rPr lang="en-US" sz="1600" b="1" dirty="0"/>
              <a:t>Weber (11 </a:t>
            </a:r>
            <a:r>
              <a:rPr lang="en-US" sz="1600" b="1" dirty="0" err="1"/>
              <a:t>Desember</a:t>
            </a:r>
            <a:r>
              <a:rPr lang="en-US" sz="1600" b="1" dirty="0"/>
              <a:t> 2005</a:t>
            </a:r>
            <a:r>
              <a:rPr lang="en-US" sz="1600" b="1" dirty="0" smtClean="0"/>
              <a:t>) :</a:t>
            </a:r>
            <a:endParaRPr lang="en-US" sz="1600" b="1" dirty="0"/>
          </a:p>
          <a:p>
            <a:pPr algn="just"/>
            <a:r>
              <a:rPr lang="en-US" sz="1600" dirty="0"/>
              <a:t>"</a:t>
            </a:r>
            <a:r>
              <a:rPr lang="en-US" sz="1600" dirty="0" err="1"/>
              <a:t>Kampanye</a:t>
            </a:r>
            <a:r>
              <a:rPr lang="en-US" sz="1600" dirty="0"/>
              <a:t> </a:t>
            </a:r>
            <a:r>
              <a:rPr lang="en-US" sz="1600" dirty="0" err="1"/>
              <a:t>memori</a:t>
            </a:r>
            <a:r>
              <a:rPr lang="en-US" sz="1600" dirty="0"/>
              <a:t> </a:t>
            </a:r>
            <a:r>
              <a:rPr lang="en-US" sz="1600" dirty="0" err="1"/>
              <a:t>akan</a:t>
            </a:r>
            <a:r>
              <a:rPr lang="en-US" sz="1600" dirty="0"/>
              <a:t> Holocaust </a:t>
            </a:r>
            <a:r>
              <a:rPr lang="en-US" sz="1600" dirty="0" err="1"/>
              <a:t>merefleksikan</a:t>
            </a:r>
            <a:r>
              <a:rPr lang="en-US" sz="1600" dirty="0"/>
              <a:t> </a:t>
            </a:r>
            <a:r>
              <a:rPr lang="en-US" sz="1600" dirty="0" err="1"/>
              <a:t>gambaran</a:t>
            </a:r>
            <a:r>
              <a:rPr lang="en-US" sz="1600" dirty="0"/>
              <a:t> </a:t>
            </a:r>
            <a:r>
              <a:rPr lang="en-US" sz="1600" dirty="0" err="1"/>
              <a:t>kearoganan</a:t>
            </a:r>
            <a:r>
              <a:rPr lang="en-US" sz="1600" dirty="0"/>
              <a:t> orang-orang </a:t>
            </a:r>
            <a:r>
              <a:rPr lang="en-US" sz="1600" dirty="0" err="1"/>
              <a:t>Yahudi</a:t>
            </a:r>
            <a:r>
              <a:rPr lang="en-US" sz="1600" dirty="0"/>
              <a:t> yang </a:t>
            </a:r>
            <a:r>
              <a:rPr lang="en-US" sz="1600" dirty="0" err="1"/>
              <a:t>menganggap</a:t>
            </a:r>
            <a:r>
              <a:rPr lang="en-US" sz="1600" dirty="0"/>
              <a:t> </a:t>
            </a:r>
            <a:r>
              <a:rPr lang="en-US" sz="1600" dirty="0" err="1"/>
              <a:t>diri</a:t>
            </a:r>
            <a:r>
              <a:rPr lang="en-US" sz="1600" dirty="0"/>
              <a:t> </a:t>
            </a:r>
            <a:r>
              <a:rPr lang="en-US" sz="1600" dirty="0" err="1"/>
              <a:t>mereka</a:t>
            </a:r>
            <a:r>
              <a:rPr lang="en-US" sz="1600" dirty="0"/>
              <a:t> orang-orang yang superior </a:t>
            </a:r>
            <a:r>
              <a:rPr lang="en-US" sz="1600" dirty="0" err="1"/>
              <a:t>dan</a:t>
            </a:r>
            <a:r>
              <a:rPr lang="en-US" sz="1600" dirty="0"/>
              <a:t> </a:t>
            </a:r>
            <a:r>
              <a:rPr lang="en-US" sz="1600" dirty="0" err="1"/>
              <a:t>spesial</a:t>
            </a:r>
            <a:r>
              <a:rPr lang="en-US" sz="1600" dirty="0"/>
              <a:t>. </a:t>
            </a:r>
            <a:r>
              <a:rPr lang="en-US" sz="1600" dirty="0" err="1"/>
              <a:t>Korban</a:t>
            </a:r>
            <a:r>
              <a:rPr lang="en-US" sz="1600" dirty="0"/>
              <a:t> </a:t>
            </a:r>
            <a:r>
              <a:rPr lang="en-US" sz="1600" dirty="0" err="1"/>
              <a:t>pembantaian</a:t>
            </a:r>
            <a:r>
              <a:rPr lang="en-US" sz="1600" dirty="0"/>
              <a:t> </a:t>
            </a:r>
            <a:r>
              <a:rPr lang="en-US" sz="1600" dirty="0" err="1"/>
              <a:t>massal</a:t>
            </a:r>
            <a:r>
              <a:rPr lang="en-US" sz="1600" dirty="0"/>
              <a:t>, </a:t>
            </a:r>
            <a:r>
              <a:rPr lang="en-US" sz="1600" dirty="0" err="1"/>
              <a:t>penganiayaan</a:t>
            </a:r>
            <a:r>
              <a:rPr lang="en-US" sz="1600" dirty="0"/>
              <a:t> </a:t>
            </a:r>
            <a:r>
              <a:rPr lang="en-US" sz="1600" dirty="0" err="1"/>
              <a:t>dan</a:t>
            </a:r>
            <a:r>
              <a:rPr lang="en-US" sz="1600" dirty="0"/>
              <a:t> </a:t>
            </a:r>
            <a:r>
              <a:rPr lang="en-US" sz="1600" dirty="0" err="1"/>
              <a:t>perang</a:t>
            </a:r>
            <a:r>
              <a:rPr lang="en-US" sz="1600" dirty="0"/>
              <a:t> non </a:t>
            </a:r>
            <a:r>
              <a:rPr lang="en-US" sz="1600" dirty="0" err="1"/>
              <a:t>Yahudi</a:t>
            </a:r>
            <a:r>
              <a:rPr lang="en-US" sz="1600" dirty="0"/>
              <a:t> </a:t>
            </a:r>
            <a:r>
              <a:rPr lang="en-US" sz="1600" dirty="0" err="1"/>
              <a:t>sesungguhnya</a:t>
            </a:r>
            <a:r>
              <a:rPr lang="en-US" sz="1600" dirty="0"/>
              <a:t>, </a:t>
            </a:r>
            <a:r>
              <a:rPr lang="en-US" sz="1600" dirty="0" err="1"/>
              <a:t>sama</a:t>
            </a:r>
            <a:r>
              <a:rPr lang="en-US" sz="1600" dirty="0"/>
              <a:t> </a:t>
            </a:r>
            <a:r>
              <a:rPr lang="en-US" sz="1600" dirty="0" err="1"/>
              <a:t>sekali</a:t>
            </a:r>
            <a:r>
              <a:rPr lang="en-US" sz="1600" dirty="0"/>
              <a:t> </a:t>
            </a:r>
            <a:r>
              <a:rPr lang="en-US" sz="1600" dirty="0" err="1"/>
              <a:t>tidak</a:t>
            </a:r>
            <a:r>
              <a:rPr lang="en-US" sz="1600" dirty="0"/>
              <a:t> </a:t>
            </a:r>
            <a:r>
              <a:rPr lang="en-US" sz="1600" dirty="0" err="1"/>
              <a:t>menerima</a:t>
            </a:r>
            <a:r>
              <a:rPr lang="en-US" sz="1600" dirty="0"/>
              <a:t> </a:t>
            </a:r>
            <a:r>
              <a:rPr lang="en-US" sz="1600" dirty="0" err="1"/>
              <a:t>perhatian</a:t>
            </a:r>
            <a:r>
              <a:rPr lang="en-US" sz="1600" dirty="0"/>
              <a:t> yang </a:t>
            </a:r>
            <a:r>
              <a:rPr lang="en-US" sz="1600" dirty="0" err="1"/>
              <a:t>sama</a:t>
            </a:r>
            <a:r>
              <a:rPr lang="en-US" sz="1600" dirty="0"/>
              <a:t> </a:t>
            </a:r>
            <a:r>
              <a:rPr lang="en-US" sz="1600" dirty="0" err="1"/>
              <a:t>seperti</a:t>
            </a:r>
            <a:r>
              <a:rPr lang="en-US" sz="1600" dirty="0"/>
              <a:t> </a:t>
            </a:r>
            <a:r>
              <a:rPr lang="en-US" sz="1600" dirty="0" err="1"/>
              <a:t>korban-korban</a:t>
            </a:r>
            <a:r>
              <a:rPr lang="en-US" sz="1600" dirty="0"/>
              <a:t> Holocaust </a:t>
            </a:r>
            <a:r>
              <a:rPr lang="en-US" sz="1600" dirty="0" err="1"/>
              <a:t>Yahudi</a:t>
            </a:r>
            <a:r>
              <a:rPr lang="en-US" sz="1600" dirty="0"/>
              <a:t>”. </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466543"/>
            <a:ext cx="4176464" cy="2346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34489" y="116632"/>
            <a:ext cx="1813318"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Peta</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Israel Raya</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806068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4.bp.blogspot.com/-E7ZynJYXYJ4/U3ae0cSp7FI/AAAAAAAABq8/MEQJ2_FjkRU/s1600/1+nakbah+7.jpg"/>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25159" y="476672"/>
            <a:ext cx="3914793" cy="2989064"/>
          </a:xfrm>
          <a:prstGeom prst="rect">
            <a:avLst/>
          </a:prstGeom>
          <a:noFill/>
          <a:ln>
            <a:noFill/>
          </a:ln>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602939"/>
            <a:ext cx="3930569" cy="2490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211960" y="2348880"/>
            <a:ext cx="4743606" cy="2123658"/>
          </a:xfrm>
          <a:prstGeom prst="rect">
            <a:avLst/>
          </a:prstGeom>
          <a:noFill/>
        </p:spPr>
        <p:txBody>
          <a:bodyPr wrap="none" lIns="91440" tIns="45720" rIns="91440" bIns="45720">
            <a:spAutoFit/>
          </a:bodyPr>
          <a:lstStyle/>
          <a:p>
            <a:r>
              <a:rPr lang="en-US" sz="4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Aneksasi</a:t>
            </a:r>
            <a:endPar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4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Normalisasi</a:t>
            </a:r>
            <a:endPar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4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Resolusi</a:t>
            </a: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endPar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 name="Rectangle 6"/>
          <p:cNvSpPr/>
          <p:nvPr/>
        </p:nvSpPr>
        <p:spPr>
          <a:xfrm>
            <a:off x="179512" y="44624"/>
            <a:ext cx="1640194"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Ujian</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Bencana</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335591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92696"/>
            <a:ext cx="3243263" cy="2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851920" y="1412776"/>
            <a:ext cx="5112568" cy="4524315"/>
          </a:xfrm>
          <a:prstGeom prst="rect">
            <a:avLst/>
          </a:prstGeom>
          <a:noFill/>
        </p:spPr>
        <p:txBody>
          <a:bodyPr wrap="square" lIns="91440" tIns="45720" rIns="91440" bIns="45720">
            <a:spAutoFit/>
          </a:bodyPr>
          <a:lstStyle/>
          <a:p>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Proklamasi</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Faksi-Faksi</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Intifadhah</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Badai</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Al-Aqsa</a:t>
            </a:r>
          </a:p>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Solidaritas</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Dunia</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Protes</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Warga</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Israel</a:t>
            </a:r>
          </a:p>
          <a:p>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36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Boikot</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Gugatan</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ICJ</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3947308"/>
            <a:ext cx="4080720" cy="2578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07504" y="44624"/>
            <a:ext cx="2935420"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Bentuk-Bentuk</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Perlawanan</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865931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0247" y="5200990"/>
            <a:ext cx="4572000" cy="147732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r>
              <a:rPr lang="en-US" b="1" dirty="0" err="1" smtClean="0"/>
              <a:t>Menurut</a:t>
            </a:r>
            <a:r>
              <a:rPr lang="en-US" b="1" dirty="0" smtClean="0"/>
              <a:t> </a:t>
            </a:r>
            <a:r>
              <a:rPr lang="en-US" b="1" dirty="0" err="1" smtClean="0"/>
              <a:t>Sayyid</a:t>
            </a:r>
            <a:r>
              <a:rPr lang="en-US" b="1" dirty="0" smtClean="0"/>
              <a:t> </a:t>
            </a:r>
            <a:r>
              <a:rPr lang="en-US" b="1" dirty="0" err="1" smtClean="0"/>
              <a:t>Quthb</a:t>
            </a:r>
            <a:r>
              <a:rPr lang="en-US" b="1" dirty="0" smtClean="0"/>
              <a:t> </a:t>
            </a:r>
            <a:r>
              <a:rPr lang="en-US" b="1" dirty="0" err="1" smtClean="0"/>
              <a:t>dalam</a:t>
            </a:r>
            <a:r>
              <a:rPr lang="en-US" b="1" dirty="0" smtClean="0"/>
              <a:t> Fi </a:t>
            </a:r>
            <a:r>
              <a:rPr lang="en-US" b="1" dirty="0" err="1" smtClean="0"/>
              <a:t>Dzilalil</a:t>
            </a:r>
            <a:r>
              <a:rPr lang="en-US" b="1" dirty="0" smtClean="0"/>
              <a:t> Qur’an </a:t>
            </a:r>
            <a:r>
              <a:rPr lang="en-US" b="1" dirty="0" err="1" smtClean="0"/>
              <a:t>menyatakan</a:t>
            </a:r>
            <a:r>
              <a:rPr lang="en-US" b="1" dirty="0" smtClean="0"/>
              <a:t> </a:t>
            </a:r>
            <a:r>
              <a:rPr lang="en-US" b="1" dirty="0" err="1" smtClean="0"/>
              <a:t>bahwa</a:t>
            </a:r>
            <a:r>
              <a:rPr lang="en-US" b="1" dirty="0" smtClean="0"/>
              <a:t> </a:t>
            </a:r>
            <a:r>
              <a:rPr lang="en-US" b="1" dirty="0" err="1" smtClean="0"/>
              <a:t>peristiwa</a:t>
            </a:r>
            <a:r>
              <a:rPr lang="en-US" b="1" dirty="0" smtClean="0"/>
              <a:t> </a:t>
            </a:r>
            <a:r>
              <a:rPr lang="en-US" b="1" dirty="0" err="1" smtClean="0"/>
              <a:t>Isra</a:t>
            </a:r>
            <a:r>
              <a:rPr lang="en-US" b="1" dirty="0" smtClean="0"/>
              <a:t> yang </a:t>
            </a:r>
            <a:r>
              <a:rPr lang="en-US" b="1" dirty="0" err="1" smtClean="0"/>
              <a:t>disebut</a:t>
            </a:r>
            <a:r>
              <a:rPr lang="en-US" b="1" dirty="0" smtClean="0"/>
              <a:t> </a:t>
            </a:r>
            <a:r>
              <a:rPr lang="en-US" b="1" dirty="0" err="1" smtClean="0"/>
              <a:t>dalam</a:t>
            </a:r>
            <a:r>
              <a:rPr lang="en-US" b="1" dirty="0" smtClean="0"/>
              <a:t> </a:t>
            </a:r>
            <a:r>
              <a:rPr lang="en-US" b="1" dirty="0" err="1" smtClean="0"/>
              <a:t>surat</a:t>
            </a:r>
            <a:r>
              <a:rPr lang="en-US" b="1" dirty="0" smtClean="0"/>
              <a:t> Al-</a:t>
            </a:r>
            <a:r>
              <a:rPr lang="en-US" b="1" dirty="0" err="1" smtClean="0"/>
              <a:t>Isra</a:t>
            </a:r>
            <a:r>
              <a:rPr lang="en-US" b="1" dirty="0" smtClean="0"/>
              <a:t>’ </a:t>
            </a:r>
            <a:r>
              <a:rPr lang="en-US" b="1" dirty="0" err="1" smtClean="0"/>
              <a:t>adalah</a:t>
            </a:r>
            <a:r>
              <a:rPr lang="en-US" b="1" dirty="0" smtClean="0"/>
              <a:t> </a:t>
            </a:r>
            <a:r>
              <a:rPr lang="en-US" b="1" dirty="0" err="1" smtClean="0"/>
              <a:t>mengabarkan</a:t>
            </a:r>
            <a:r>
              <a:rPr lang="en-US" b="1" dirty="0" smtClean="0"/>
              <a:t> </a:t>
            </a:r>
            <a:r>
              <a:rPr lang="en-US" b="1" dirty="0" err="1" smtClean="0"/>
              <a:t>tentang</a:t>
            </a:r>
            <a:r>
              <a:rPr lang="en-US" b="1" dirty="0" smtClean="0"/>
              <a:t> </a:t>
            </a:r>
            <a:r>
              <a:rPr lang="en-US" b="1" dirty="0" err="1" smtClean="0"/>
              <a:t>kehancuran</a:t>
            </a:r>
            <a:r>
              <a:rPr lang="en-US" b="1" dirty="0" smtClean="0"/>
              <a:t> </a:t>
            </a:r>
            <a:r>
              <a:rPr lang="en-US" b="1" dirty="0" err="1" smtClean="0"/>
              <a:t>dan</a:t>
            </a:r>
            <a:r>
              <a:rPr lang="en-US" b="1" dirty="0" smtClean="0"/>
              <a:t> </a:t>
            </a:r>
            <a:r>
              <a:rPr lang="en-US" b="1" dirty="0" err="1" smtClean="0"/>
              <a:t>tumbangnya</a:t>
            </a:r>
            <a:r>
              <a:rPr lang="en-US" b="1" dirty="0" smtClean="0"/>
              <a:t> </a:t>
            </a:r>
            <a:r>
              <a:rPr lang="en-US" b="1" dirty="0" err="1" smtClean="0"/>
              <a:t>kejayaan</a:t>
            </a:r>
            <a:r>
              <a:rPr lang="en-US" b="1" dirty="0" smtClean="0"/>
              <a:t> </a:t>
            </a:r>
            <a:r>
              <a:rPr lang="en-US" b="1" dirty="0" err="1" smtClean="0"/>
              <a:t>Yahudi</a:t>
            </a:r>
            <a:r>
              <a:rPr lang="en-US" b="1" dirty="0" smtClean="0"/>
              <a:t> </a:t>
            </a:r>
            <a:r>
              <a:rPr lang="en-US" b="1" dirty="0" err="1" smtClean="0"/>
              <a:t>Bani</a:t>
            </a:r>
            <a:r>
              <a:rPr lang="en-US" b="1" dirty="0" smtClean="0"/>
              <a:t> Israel.</a:t>
            </a:r>
            <a:endParaRPr lang="en-US" b="1" dirty="0"/>
          </a:p>
        </p:txBody>
      </p:sp>
      <p:sp>
        <p:nvSpPr>
          <p:cNvPr id="5" name="Rectangle 4"/>
          <p:cNvSpPr/>
          <p:nvPr/>
        </p:nvSpPr>
        <p:spPr>
          <a:xfrm>
            <a:off x="251520" y="548680"/>
            <a:ext cx="4572000" cy="2616101"/>
          </a:xfrm>
          <a:prstGeom prst="rect">
            <a:avLst/>
          </a:prstGeom>
        </p:spPr>
        <p:txBody>
          <a:bodyPr>
            <a:spAutoFit/>
          </a:bodyPr>
          <a:lstStyle/>
          <a:p>
            <a:pPr algn="r" rtl="1"/>
            <a:r>
              <a:rPr lang="ar-SA" b="1" dirty="0" smtClean="0"/>
              <a:t>وَإِذَا أَرَدْنَا أَنْ نُهْلِكَ قَرْيَةً أَمَرْنَا مُتْرَفِيهَا فَفَسَقُوا فِيهَا فَحَقَّ عَلَيْهَا الْقَوْلُ فَدَمَّرْنَاهَا تَدْمِيرًا</a:t>
            </a:r>
          </a:p>
          <a:p>
            <a:r>
              <a:rPr lang="ar-SA" sz="1600" dirty="0" smtClean="0"/>
              <a:t>“</a:t>
            </a:r>
            <a:r>
              <a:rPr lang="en-US" sz="1600" dirty="0" smtClean="0"/>
              <a:t>Dan </a:t>
            </a:r>
            <a:r>
              <a:rPr lang="en-US" sz="1600" dirty="0" err="1" smtClean="0"/>
              <a:t>jika</a:t>
            </a:r>
            <a:r>
              <a:rPr lang="en-US" sz="1600" dirty="0" smtClean="0"/>
              <a:t> Kami </a:t>
            </a:r>
            <a:r>
              <a:rPr lang="en-US" sz="1600" dirty="0" err="1" smtClean="0"/>
              <a:t>hendak</a:t>
            </a:r>
            <a:r>
              <a:rPr lang="en-US" sz="1600" dirty="0" smtClean="0"/>
              <a:t> </a:t>
            </a:r>
            <a:r>
              <a:rPr lang="en-US" sz="1600" dirty="0" err="1" smtClean="0"/>
              <a:t>membinasakan</a:t>
            </a:r>
            <a:r>
              <a:rPr lang="en-US" sz="1600" dirty="0" smtClean="0"/>
              <a:t> </a:t>
            </a:r>
            <a:r>
              <a:rPr lang="en-US" sz="1600" dirty="0" err="1" smtClean="0"/>
              <a:t>suatu</a:t>
            </a:r>
            <a:r>
              <a:rPr lang="en-US" sz="1600" dirty="0" smtClean="0"/>
              <a:t> </a:t>
            </a:r>
            <a:r>
              <a:rPr lang="en-US" sz="1600" dirty="0" err="1" smtClean="0"/>
              <a:t>negeri</a:t>
            </a:r>
            <a:r>
              <a:rPr lang="en-US" sz="1600" dirty="0" smtClean="0"/>
              <a:t>, </a:t>
            </a:r>
            <a:r>
              <a:rPr lang="en-US" sz="1600" dirty="0" err="1" smtClean="0"/>
              <a:t>maka</a:t>
            </a:r>
            <a:r>
              <a:rPr lang="en-US" sz="1600" dirty="0" smtClean="0"/>
              <a:t> Kami </a:t>
            </a:r>
            <a:r>
              <a:rPr lang="en-US" sz="1600" dirty="0" err="1" smtClean="0"/>
              <a:t>perintahkan</a:t>
            </a:r>
            <a:r>
              <a:rPr lang="en-US" sz="1600" dirty="0" smtClean="0"/>
              <a:t> </a:t>
            </a:r>
            <a:r>
              <a:rPr lang="en-US" sz="1600" dirty="0" err="1" smtClean="0"/>
              <a:t>kepada</a:t>
            </a:r>
            <a:r>
              <a:rPr lang="en-US" sz="1600" dirty="0" smtClean="0"/>
              <a:t> orang-orang yang </a:t>
            </a:r>
            <a:r>
              <a:rPr lang="en-US" sz="1600" dirty="0" err="1" smtClean="0"/>
              <a:t>hidup</a:t>
            </a:r>
            <a:r>
              <a:rPr lang="en-US" sz="1600" dirty="0" smtClean="0"/>
              <a:t> </a:t>
            </a:r>
            <a:r>
              <a:rPr lang="en-US" sz="1600" dirty="0" err="1" smtClean="0"/>
              <a:t>mewah</a:t>
            </a:r>
            <a:r>
              <a:rPr lang="en-US" sz="1600" dirty="0" smtClean="0"/>
              <a:t> di </a:t>
            </a:r>
            <a:r>
              <a:rPr lang="en-US" sz="1600" dirty="0" err="1" smtClean="0"/>
              <a:t>negeri</a:t>
            </a:r>
            <a:r>
              <a:rPr lang="en-US" sz="1600" dirty="0" smtClean="0"/>
              <a:t> </a:t>
            </a:r>
            <a:r>
              <a:rPr lang="en-US" sz="1600" dirty="0" err="1" smtClean="0"/>
              <a:t>itu</a:t>
            </a:r>
            <a:r>
              <a:rPr lang="en-US" sz="1600" dirty="0" smtClean="0"/>
              <a:t> (</a:t>
            </a:r>
            <a:r>
              <a:rPr lang="en-US" sz="1600" dirty="0" err="1" smtClean="0"/>
              <a:t>supaya</a:t>
            </a:r>
            <a:r>
              <a:rPr lang="en-US" sz="1600" dirty="0" smtClean="0"/>
              <a:t> </a:t>
            </a:r>
            <a:r>
              <a:rPr lang="en-US" sz="1600" dirty="0" err="1" smtClean="0"/>
              <a:t>mentaati</a:t>
            </a:r>
            <a:r>
              <a:rPr lang="en-US" sz="1600" dirty="0" smtClean="0"/>
              <a:t> Allah) </a:t>
            </a:r>
            <a:r>
              <a:rPr lang="en-US" sz="1600" dirty="0" err="1" smtClean="0"/>
              <a:t>tetapi</a:t>
            </a:r>
            <a:r>
              <a:rPr lang="en-US" sz="1600" dirty="0" smtClean="0"/>
              <a:t> </a:t>
            </a:r>
            <a:r>
              <a:rPr lang="en-US" sz="1600" dirty="0" err="1" smtClean="0"/>
              <a:t>mereka</a:t>
            </a:r>
            <a:r>
              <a:rPr lang="en-US" sz="1600" dirty="0" smtClean="0"/>
              <a:t> </a:t>
            </a:r>
            <a:r>
              <a:rPr lang="en-US" sz="1600" dirty="0" err="1" smtClean="0"/>
              <a:t>melakukan</a:t>
            </a:r>
            <a:r>
              <a:rPr lang="en-US" sz="1600" dirty="0" smtClean="0"/>
              <a:t> </a:t>
            </a:r>
            <a:r>
              <a:rPr lang="en-US" sz="1600" dirty="0" err="1" smtClean="0"/>
              <a:t>kedurhakaan</a:t>
            </a:r>
            <a:r>
              <a:rPr lang="en-US" sz="1600" dirty="0" smtClean="0"/>
              <a:t> </a:t>
            </a:r>
            <a:r>
              <a:rPr lang="en-US" sz="1600" dirty="0" err="1" smtClean="0"/>
              <a:t>dalam</a:t>
            </a:r>
            <a:r>
              <a:rPr lang="en-US" sz="1600" dirty="0" smtClean="0"/>
              <a:t> </a:t>
            </a:r>
            <a:r>
              <a:rPr lang="en-US" sz="1600" dirty="0" err="1" smtClean="0"/>
              <a:t>negeri</a:t>
            </a:r>
            <a:r>
              <a:rPr lang="en-US" sz="1600" dirty="0" smtClean="0"/>
              <a:t> </a:t>
            </a:r>
            <a:r>
              <a:rPr lang="en-US" sz="1600" dirty="0" err="1" smtClean="0"/>
              <a:t>itu</a:t>
            </a:r>
            <a:r>
              <a:rPr lang="en-US" sz="1600" dirty="0" smtClean="0"/>
              <a:t>, </a:t>
            </a:r>
            <a:r>
              <a:rPr lang="en-US" sz="1600" dirty="0" err="1" smtClean="0"/>
              <a:t>maka</a:t>
            </a:r>
            <a:r>
              <a:rPr lang="en-US" sz="1600" dirty="0" smtClean="0"/>
              <a:t> </a:t>
            </a:r>
            <a:r>
              <a:rPr lang="en-US" sz="1600" dirty="0" err="1" smtClean="0"/>
              <a:t>sudah</a:t>
            </a:r>
            <a:r>
              <a:rPr lang="en-US" sz="1600" dirty="0" smtClean="0"/>
              <a:t> </a:t>
            </a:r>
            <a:r>
              <a:rPr lang="en-US" sz="1600" dirty="0" err="1" smtClean="0"/>
              <a:t>sepantasnya</a:t>
            </a:r>
            <a:r>
              <a:rPr lang="en-US" sz="1600" dirty="0" smtClean="0"/>
              <a:t> </a:t>
            </a:r>
            <a:r>
              <a:rPr lang="en-US" sz="1600" dirty="0" err="1" smtClean="0"/>
              <a:t>berlaku</a:t>
            </a:r>
            <a:r>
              <a:rPr lang="en-US" sz="1600" dirty="0" smtClean="0"/>
              <a:t> </a:t>
            </a:r>
            <a:r>
              <a:rPr lang="en-US" sz="1600" dirty="0" err="1" smtClean="0"/>
              <a:t>terhadapnya</a:t>
            </a:r>
            <a:r>
              <a:rPr lang="en-US" sz="1600" dirty="0" smtClean="0"/>
              <a:t> </a:t>
            </a:r>
            <a:r>
              <a:rPr lang="en-US" sz="1600" dirty="0" err="1" smtClean="0"/>
              <a:t>perkataan</a:t>
            </a:r>
            <a:r>
              <a:rPr lang="en-US" sz="1600" dirty="0" smtClean="0"/>
              <a:t> (</a:t>
            </a:r>
            <a:r>
              <a:rPr lang="en-US" sz="1600" dirty="0" err="1" smtClean="0"/>
              <a:t>ketentuan</a:t>
            </a:r>
            <a:r>
              <a:rPr lang="en-US" sz="1600" dirty="0" smtClean="0"/>
              <a:t> Kami), </a:t>
            </a:r>
            <a:r>
              <a:rPr lang="en-US" sz="1600" dirty="0" err="1" smtClean="0"/>
              <a:t>kemudian</a:t>
            </a:r>
            <a:r>
              <a:rPr lang="en-US" sz="1600" dirty="0" smtClean="0"/>
              <a:t> Kami </a:t>
            </a:r>
            <a:r>
              <a:rPr lang="en-US" sz="1600" dirty="0" err="1" smtClean="0"/>
              <a:t>hancurkan</a:t>
            </a:r>
            <a:r>
              <a:rPr lang="en-US" sz="1600" dirty="0" smtClean="0"/>
              <a:t> </a:t>
            </a:r>
            <a:r>
              <a:rPr lang="en-US" sz="1600" dirty="0" err="1" smtClean="0"/>
              <a:t>negeri</a:t>
            </a:r>
            <a:r>
              <a:rPr lang="en-US" sz="1600" dirty="0" smtClean="0"/>
              <a:t> </a:t>
            </a:r>
            <a:r>
              <a:rPr lang="en-US" sz="1600" dirty="0" err="1" smtClean="0"/>
              <a:t>itu</a:t>
            </a:r>
            <a:r>
              <a:rPr lang="en-US" sz="1600" dirty="0" smtClean="0"/>
              <a:t> </a:t>
            </a:r>
            <a:r>
              <a:rPr lang="en-US" sz="1600" dirty="0" err="1" smtClean="0"/>
              <a:t>sehancur-hancurnya</a:t>
            </a:r>
            <a:r>
              <a:rPr lang="en-US" sz="1600" dirty="0" smtClean="0"/>
              <a:t>.” (Q.S. Al-</a:t>
            </a:r>
            <a:r>
              <a:rPr lang="en-US" sz="1600" dirty="0" err="1" smtClean="0"/>
              <a:t>Isra</a:t>
            </a:r>
            <a:r>
              <a:rPr lang="en-US" sz="1600" dirty="0" smtClean="0"/>
              <a:t>’ [17]: 16)</a:t>
            </a:r>
            <a:endParaRPr lang="en-US" sz="1600" dirty="0"/>
          </a:p>
        </p:txBody>
      </p:sp>
      <p:sp>
        <p:nvSpPr>
          <p:cNvPr id="6" name="Rectangle 5"/>
          <p:cNvSpPr/>
          <p:nvPr/>
        </p:nvSpPr>
        <p:spPr>
          <a:xfrm>
            <a:off x="290247" y="3323553"/>
            <a:ext cx="4572000" cy="1877437"/>
          </a:xfrm>
          <a:prstGeom prst="rect">
            <a:avLst/>
          </a:prstGeom>
        </p:spPr>
        <p:txBody>
          <a:bodyPr>
            <a:spAutoFit/>
          </a:bodyPr>
          <a:lstStyle/>
          <a:p>
            <a:pPr algn="r" rtl="1"/>
            <a:r>
              <a:rPr lang="ar-SA" b="1" dirty="0" smtClean="0"/>
              <a:t>وَقُلْنَا مِنۢ بَعْدِهِۦ لِبَنِىٓ إِسْرَٰٓءِيلَ ٱسْكُنُوا۟ ٱلْأَرْضَ فَإِذَا جَآءَ وَعْدُ ٱلْءَاخِرَةِ جِئْنَا بِكُمْ لَفِيفًا </a:t>
            </a:r>
          </a:p>
          <a:p>
            <a:r>
              <a:rPr lang="ar-SA" sz="1600" dirty="0" smtClean="0"/>
              <a:t>“</a:t>
            </a:r>
            <a:r>
              <a:rPr lang="en-US" sz="1600" dirty="0" smtClean="0"/>
              <a:t>Dan Kami </a:t>
            </a:r>
            <a:r>
              <a:rPr lang="en-US" sz="1600" dirty="0" err="1" smtClean="0"/>
              <a:t>berfirman</a:t>
            </a:r>
            <a:r>
              <a:rPr lang="en-US" sz="1600" dirty="0" smtClean="0"/>
              <a:t> </a:t>
            </a:r>
            <a:r>
              <a:rPr lang="en-US" sz="1600" dirty="0" err="1" smtClean="0"/>
              <a:t>sesudah</a:t>
            </a:r>
            <a:r>
              <a:rPr lang="en-US" sz="1600" dirty="0" smtClean="0"/>
              <a:t> </a:t>
            </a:r>
            <a:r>
              <a:rPr lang="en-US" sz="1600" dirty="0" err="1" smtClean="0"/>
              <a:t>itu</a:t>
            </a:r>
            <a:r>
              <a:rPr lang="en-US" sz="1600" dirty="0" smtClean="0"/>
              <a:t> </a:t>
            </a:r>
            <a:r>
              <a:rPr lang="en-US" sz="1600" dirty="0" err="1" smtClean="0"/>
              <a:t>kepada</a:t>
            </a:r>
            <a:r>
              <a:rPr lang="en-US" sz="1600" dirty="0" smtClean="0"/>
              <a:t> </a:t>
            </a:r>
            <a:r>
              <a:rPr lang="en-US" sz="1600" dirty="0" err="1" smtClean="0"/>
              <a:t>Bani</a:t>
            </a:r>
            <a:r>
              <a:rPr lang="en-US" sz="1600" dirty="0" smtClean="0"/>
              <a:t> </a:t>
            </a:r>
            <a:r>
              <a:rPr lang="en-US" sz="1600" dirty="0" err="1" smtClean="0"/>
              <a:t>Israil</a:t>
            </a:r>
            <a:r>
              <a:rPr lang="en-US" sz="1600" dirty="0" smtClean="0"/>
              <a:t>: “</a:t>
            </a:r>
            <a:r>
              <a:rPr lang="en-US" sz="1600" dirty="0" err="1" smtClean="0"/>
              <a:t>Diamlah</a:t>
            </a:r>
            <a:r>
              <a:rPr lang="en-US" sz="1600" dirty="0" smtClean="0"/>
              <a:t> di </a:t>
            </a:r>
            <a:r>
              <a:rPr lang="en-US" sz="1600" dirty="0" err="1" smtClean="0"/>
              <a:t>negeri</a:t>
            </a:r>
            <a:r>
              <a:rPr lang="en-US" sz="1600" dirty="0" smtClean="0"/>
              <a:t> </a:t>
            </a:r>
            <a:r>
              <a:rPr lang="en-US" sz="1600" dirty="0" err="1" smtClean="0"/>
              <a:t>ini</a:t>
            </a:r>
            <a:r>
              <a:rPr lang="en-US" sz="1600" dirty="0" smtClean="0"/>
              <a:t>, </a:t>
            </a:r>
            <a:r>
              <a:rPr lang="en-US" sz="1600" dirty="0" err="1" smtClean="0"/>
              <a:t>maka</a:t>
            </a:r>
            <a:r>
              <a:rPr lang="en-US" sz="1600" dirty="0" smtClean="0"/>
              <a:t> </a:t>
            </a:r>
            <a:r>
              <a:rPr lang="en-US" sz="1600" dirty="0" err="1" smtClean="0"/>
              <a:t>apabila</a:t>
            </a:r>
            <a:r>
              <a:rPr lang="en-US" sz="1600" dirty="0" smtClean="0"/>
              <a:t> </a:t>
            </a:r>
            <a:r>
              <a:rPr lang="en-US" sz="1600" dirty="0" err="1" smtClean="0"/>
              <a:t>datang</a:t>
            </a:r>
            <a:r>
              <a:rPr lang="en-US" sz="1600" dirty="0" smtClean="0"/>
              <a:t> </a:t>
            </a:r>
            <a:r>
              <a:rPr lang="en-US" sz="1600" dirty="0" err="1" smtClean="0"/>
              <a:t>masa</a:t>
            </a:r>
            <a:r>
              <a:rPr lang="en-US" sz="1600" dirty="0" smtClean="0"/>
              <a:t> </a:t>
            </a:r>
            <a:r>
              <a:rPr lang="en-US" sz="1600" dirty="0" err="1" smtClean="0"/>
              <a:t>berbangkit</a:t>
            </a:r>
            <a:r>
              <a:rPr lang="en-US" sz="1600" dirty="0" smtClean="0"/>
              <a:t>, </a:t>
            </a:r>
            <a:r>
              <a:rPr lang="en-US" sz="1600" dirty="0" err="1" smtClean="0"/>
              <a:t>niscaya</a:t>
            </a:r>
            <a:r>
              <a:rPr lang="en-US" sz="1600" dirty="0" smtClean="0"/>
              <a:t> Kami </a:t>
            </a:r>
            <a:r>
              <a:rPr lang="en-US" sz="1600" dirty="0" err="1" smtClean="0"/>
              <a:t>datangkan</a:t>
            </a:r>
            <a:r>
              <a:rPr lang="en-US" sz="1600" dirty="0" smtClean="0"/>
              <a:t> </a:t>
            </a:r>
            <a:r>
              <a:rPr lang="en-US" sz="1600" dirty="0" err="1" smtClean="0"/>
              <a:t>kamu</a:t>
            </a:r>
            <a:r>
              <a:rPr lang="en-US" sz="1600" dirty="0" smtClean="0"/>
              <a:t> </a:t>
            </a:r>
            <a:r>
              <a:rPr lang="en-US" sz="1600" dirty="0" err="1" smtClean="0"/>
              <a:t>dalam</a:t>
            </a:r>
            <a:r>
              <a:rPr lang="en-US" sz="1600" dirty="0" smtClean="0"/>
              <a:t> </a:t>
            </a:r>
            <a:r>
              <a:rPr lang="en-US" sz="1600" dirty="0" err="1" smtClean="0"/>
              <a:t>keadaan</a:t>
            </a:r>
            <a:r>
              <a:rPr lang="en-US" sz="1600" dirty="0" smtClean="0"/>
              <a:t> </a:t>
            </a:r>
            <a:r>
              <a:rPr lang="en-US" sz="1600" dirty="0" err="1" smtClean="0"/>
              <a:t>bercampur</a:t>
            </a:r>
            <a:r>
              <a:rPr lang="en-US" sz="1600" dirty="0" smtClean="0"/>
              <a:t> </a:t>
            </a:r>
            <a:r>
              <a:rPr lang="en-US" sz="1600" dirty="0" err="1" smtClean="0"/>
              <a:t>baur</a:t>
            </a:r>
            <a:r>
              <a:rPr lang="en-US" sz="1600" dirty="0" smtClean="0"/>
              <a:t> (</a:t>
            </a:r>
            <a:r>
              <a:rPr lang="en-US" sz="1600" dirty="0" err="1" smtClean="0"/>
              <a:t>dengan</a:t>
            </a:r>
            <a:r>
              <a:rPr lang="en-US" sz="1600" dirty="0" smtClean="0"/>
              <a:t> </a:t>
            </a:r>
            <a:r>
              <a:rPr lang="en-US" sz="1600" dirty="0" err="1" smtClean="0"/>
              <a:t>musuhmu</a:t>
            </a:r>
            <a:r>
              <a:rPr lang="en-US" sz="1600" dirty="0" smtClean="0"/>
              <a:t>)”. (Q.S. Al-</a:t>
            </a:r>
            <a:r>
              <a:rPr lang="en-US" sz="1600" dirty="0" err="1" smtClean="0"/>
              <a:t>Isra</a:t>
            </a:r>
            <a:r>
              <a:rPr lang="en-US" sz="1600" dirty="0" smtClean="0"/>
              <a:t> [17]: 104)</a:t>
            </a:r>
            <a:endParaRPr lang="en-US" sz="1600" dirty="0"/>
          </a:p>
        </p:txBody>
      </p:sp>
      <p:sp>
        <p:nvSpPr>
          <p:cNvPr id="7" name="Rectangle 6"/>
          <p:cNvSpPr/>
          <p:nvPr/>
        </p:nvSpPr>
        <p:spPr>
          <a:xfrm>
            <a:off x="251520" y="44624"/>
            <a:ext cx="1999265" cy="369332"/>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Fase</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Kemenangan</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Rectangle 7"/>
          <p:cNvSpPr/>
          <p:nvPr/>
        </p:nvSpPr>
        <p:spPr>
          <a:xfrm>
            <a:off x="5004048" y="2492896"/>
            <a:ext cx="3779912" cy="3693319"/>
          </a:xfrm>
          <a:prstGeom prst="rect">
            <a:avLst/>
          </a:prstGeom>
        </p:spPr>
        <p:txBody>
          <a:bodyPr wrap="square">
            <a:spAutoFit/>
          </a:bodyPr>
          <a:lstStyle/>
          <a:p>
            <a:r>
              <a:rPr lang="en-US" dirty="0" smtClean="0"/>
              <a:t>Muhammad </a:t>
            </a:r>
            <a:r>
              <a:rPr lang="en-US" dirty="0" err="1" smtClean="0"/>
              <a:t>Ar-Rasyid</a:t>
            </a:r>
            <a:r>
              <a:rPr lang="en-US" dirty="0" smtClean="0"/>
              <a:t> </a:t>
            </a:r>
            <a:r>
              <a:rPr lang="en-US" dirty="0" err="1" smtClean="0"/>
              <a:t>bercerita</a:t>
            </a:r>
            <a:r>
              <a:rPr lang="en-US" dirty="0" smtClean="0"/>
              <a:t>, </a:t>
            </a:r>
            <a:r>
              <a:rPr lang="en-US" dirty="0" err="1" smtClean="0"/>
              <a:t>pada</a:t>
            </a:r>
            <a:r>
              <a:rPr lang="en-US" dirty="0" smtClean="0"/>
              <a:t> </a:t>
            </a:r>
            <a:r>
              <a:rPr lang="en-US" dirty="0" err="1" smtClean="0"/>
              <a:t>saat</a:t>
            </a:r>
            <a:r>
              <a:rPr lang="en-US" dirty="0" smtClean="0"/>
              <a:t> </a:t>
            </a:r>
            <a:r>
              <a:rPr lang="en-US" dirty="0" err="1" smtClean="0"/>
              <a:t>negara</a:t>
            </a:r>
            <a:r>
              <a:rPr lang="en-US" dirty="0" smtClean="0"/>
              <a:t> Israel </a:t>
            </a:r>
            <a:r>
              <a:rPr lang="en-US" dirty="0" err="1" smtClean="0"/>
              <a:t>berdiri</a:t>
            </a:r>
            <a:r>
              <a:rPr lang="en-US" dirty="0" smtClean="0"/>
              <a:t> </a:t>
            </a:r>
            <a:r>
              <a:rPr lang="en-US" dirty="0" err="1" smtClean="0"/>
              <a:t>dan</a:t>
            </a:r>
            <a:r>
              <a:rPr lang="en-US" dirty="0" smtClean="0"/>
              <a:t> </a:t>
            </a:r>
            <a:r>
              <a:rPr lang="en-US" dirty="0" err="1" smtClean="0"/>
              <a:t>memproklamirkan</a:t>
            </a:r>
            <a:r>
              <a:rPr lang="en-US" dirty="0" smtClean="0"/>
              <a:t> </a:t>
            </a:r>
            <a:r>
              <a:rPr lang="en-US" dirty="0" err="1" smtClean="0"/>
              <a:t>kemerdekaannya</a:t>
            </a:r>
            <a:r>
              <a:rPr lang="en-US" dirty="0" smtClean="0"/>
              <a:t> (</a:t>
            </a:r>
            <a:r>
              <a:rPr lang="en-US" dirty="0" err="1" smtClean="0"/>
              <a:t>tahun</a:t>
            </a:r>
            <a:r>
              <a:rPr lang="en-US" dirty="0" smtClean="0"/>
              <a:t> 1948), </a:t>
            </a:r>
            <a:r>
              <a:rPr lang="en-US" dirty="0" err="1" smtClean="0"/>
              <a:t>seorang</a:t>
            </a:r>
            <a:r>
              <a:rPr lang="en-US" dirty="0" smtClean="0"/>
              <a:t> </a:t>
            </a:r>
            <a:r>
              <a:rPr lang="en-US" dirty="0" err="1" smtClean="0"/>
              <a:t>wanita</a:t>
            </a:r>
            <a:r>
              <a:rPr lang="en-US" dirty="0" smtClean="0"/>
              <a:t> </a:t>
            </a:r>
            <a:r>
              <a:rPr lang="en-US" dirty="0" err="1" smtClean="0"/>
              <a:t>Yahudi</a:t>
            </a:r>
            <a:r>
              <a:rPr lang="en-US" dirty="0" smtClean="0"/>
              <a:t> </a:t>
            </a:r>
            <a:r>
              <a:rPr lang="en-US" dirty="0" err="1" smtClean="0"/>
              <a:t>menangis</a:t>
            </a:r>
            <a:r>
              <a:rPr lang="en-US" dirty="0" smtClean="0"/>
              <a:t> </a:t>
            </a:r>
            <a:r>
              <a:rPr lang="en-US" dirty="0" err="1" smtClean="0"/>
              <a:t>dan</a:t>
            </a:r>
            <a:r>
              <a:rPr lang="en-US" dirty="0" smtClean="0"/>
              <a:t> </a:t>
            </a:r>
            <a:r>
              <a:rPr lang="en-US" dirty="0" err="1" smtClean="0"/>
              <a:t>masuk</a:t>
            </a:r>
            <a:r>
              <a:rPr lang="en-US" dirty="0" smtClean="0"/>
              <a:t> </a:t>
            </a:r>
            <a:r>
              <a:rPr lang="en-US" dirty="0" err="1" smtClean="0"/>
              <a:t>ke</a:t>
            </a:r>
            <a:r>
              <a:rPr lang="en-US" dirty="0" smtClean="0"/>
              <a:t> </a:t>
            </a:r>
            <a:r>
              <a:rPr lang="en-US" dirty="0" err="1" smtClean="0"/>
              <a:t>rumah</a:t>
            </a:r>
            <a:r>
              <a:rPr lang="en-US" dirty="0" smtClean="0"/>
              <a:t> </a:t>
            </a:r>
            <a:r>
              <a:rPr lang="en-US" dirty="0" err="1" smtClean="0"/>
              <a:t>keluarganya</a:t>
            </a:r>
            <a:r>
              <a:rPr lang="en-US" dirty="0" smtClean="0"/>
              <a:t>. </a:t>
            </a:r>
            <a:r>
              <a:rPr lang="en-US" dirty="0" err="1" smtClean="0"/>
              <a:t>Ketika</a:t>
            </a:r>
            <a:r>
              <a:rPr lang="en-US" dirty="0" smtClean="0"/>
              <a:t> </a:t>
            </a:r>
            <a:r>
              <a:rPr lang="en-US" dirty="0" err="1" smtClean="0"/>
              <a:t>ditanya</a:t>
            </a:r>
            <a:r>
              <a:rPr lang="en-US" dirty="0" smtClean="0"/>
              <a:t>, “</a:t>
            </a:r>
            <a:r>
              <a:rPr lang="en-US" dirty="0" err="1" smtClean="0"/>
              <a:t>Kenapa</a:t>
            </a:r>
            <a:r>
              <a:rPr lang="en-US" dirty="0" smtClean="0"/>
              <a:t> </a:t>
            </a:r>
            <a:r>
              <a:rPr lang="en-US" dirty="0" err="1" smtClean="0"/>
              <a:t>menangis</a:t>
            </a:r>
            <a:r>
              <a:rPr lang="en-US" dirty="0" smtClean="0"/>
              <a:t>, </a:t>
            </a:r>
            <a:r>
              <a:rPr lang="en-US" dirty="0" err="1" smtClean="0"/>
              <a:t>padahal</a:t>
            </a:r>
            <a:r>
              <a:rPr lang="en-US" dirty="0" smtClean="0"/>
              <a:t> orang </a:t>
            </a:r>
            <a:r>
              <a:rPr lang="en-US" dirty="0" err="1" smtClean="0"/>
              <a:t>Yahudi</a:t>
            </a:r>
            <a:r>
              <a:rPr lang="en-US" dirty="0" smtClean="0"/>
              <a:t> </a:t>
            </a:r>
            <a:r>
              <a:rPr lang="en-US" dirty="0" err="1" smtClean="0"/>
              <a:t>sedang</a:t>
            </a:r>
            <a:r>
              <a:rPr lang="en-US" dirty="0" smtClean="0"/>
              <a:t> </a:t>
            </a:r>
            <a:r>
              <a:rPr lang="en-US" dirty="0" err="1" smtClean="0"/>
              <a:t>bergembira</a:t>
            </a:r>
            <a:r>
              <a:rPr lang="en-US" dirty="0" smtClean="0"/>
              <a:t> </a:t>
            </a:r>
            <a:r>
              <a:rPr lang="en-US" dirty="0" err="1" smtClean="0"/>
              <a:t>dan</a:t>
            </a:r>
            <a:r>
              <a:rPr lang="en-US" dirty="0" smtClean="0"/>
              <a:t> </a:t>
            </a:r>
            <a:r>
              <a:rPr lang="en-US" dirty="0" err="1" smtClean="0"/>
              <a:t>merayakan</a:t>
            </a:r>
            <a:r>
              <a:rPr lang="en-US" dirty="0" smtClean="0"/>
              <a:t> </a:t>
            </a:r>
            <a:r>
              <a:rPr lang="en-US" dirty="0" err="1" smtClean="0"/>
              <a:t>kemerdekaan</a:t>
            </a:r>
            <a:r>
              <a:rPr lang="en-US" dirty="0" smtClean="0"/>
              <a:t> Israel?” </a:t>
            </a:r>
            <a:r>
              <a:rPr lang="en-US" dirty="0" err="1" smtClean="0"/>
              <a:t>Dia</a:t>
            </a:r>
            <a:r>
              <a:rPr lang="en-US" dirty="0" smtClean="0"/>
              <a:t> </a:t>
            </a:r>
            <a:r>
              <a:rPr lang="en-US" dirty="0" err="1" smtClean="0"/>
              <a:t>menjawab</a:t>
            </a:r>
            <a:r>
              <a:rPr lang="en-US" dirty="0" smtClean="0"/>
              <a:t>, “</a:t>
            </a:r>
            <a:r>
              <a:rPr lang="en-US" dirty="0" err="1" smtClean="0"/>
              <a:t>Bahwa</a:t>
            </a:r>
            <a:r>
              <a:rPr lang="en-US" dirty="0" smtClean="0"/>
              <a:t> </a:t>
            </a:r>
            <a:r>
              <a:rPr lang="en-US" dirty="0" err="1" smtClean="0"/>
              <a:t>dengan</a:t>
            </a:r>
            <a:r>
              <a:rPr lang="en-US" dirty="0" smtClean="0"/>
              <a:t> </a:t>
            </a:r>
            <a:r>
              <a:rPr lang="en-US" dirty="0" err="1" smtClean="0"/>
              <a:t>berdirinya</a:t>
            </a:r>
            <a:r>
              <a:rPr lang="en-US" dirty="0" smtClean="0"/>
              <a:t> </a:t>
            </a:r>
            <a:r>
              <a:rPr lang="en-US" dirty="0" err="1" smtClean="0"/>
              <a:t>negara</a:t>
            </a:r>
            <a:r>
              <a:rPr lang="en-US" dirty="0" smtClean="0"/>
              <a:t> Israel yang </a:t>
            </a:r>
            <a:r>
              <a:rPr lang="en-US" dirty="0" err="1" smtClean="0"/>
              <a:t>kedua</a:t>
            </a:r>
            <a:r>
              <a:rPr lang="en-US" dirty="0" smtClean="0"/>
              <a:t> </a:t>
            </a:r>
            <a:r>
              <a:rPr lang="en-US" dirty="0" err="1" smtClean="0"/>
              <a:t>adalah</a:t>
            </a:r>
            <a:r>
              <a:rPr lang="en-US" dirty="0" smtClean="0"/>
              <a:t> </a:t>
            </a:r>
            <a:r>
              <a:rPr lang="en-US" dirty="0" err="1" smtClean="0"/>
              <a:t>sebab</a:t>
            </a:r>
            <a:r>
              <a:rPr lang="en-US" dirty="0" smtClean="0"/>
              <a:t> </a:t>
            </a:r>
            <a:r>
              <a:rPr lang="en-US" dirty="0" err="1" smtClean="0"/>
              <a:t>adanya</a:t>
            </a:r>
            <a:r>
              <a:rPr lang="en-US" dirty="0" smtClean="0"/>
              <a:t> </a:t>
            </a:r>
            <a:r>
              <a:rPr lang="en-US" dirty="0" err="1" smtClean="0"/>
              <a:t>Bani</a:t>
            </a:r>
            <a:r>
              <a:rPr lang="en-US" dirty="0" smtClean="0"/>
              <a:t> Israel yang </a:t>
            </a:r>
            <a:r>
              <a:rPr lang="en-US" dirty="0" err="1" smtClean="0"/>
              <a:t>akan</a:t>
            </a:r>
            <a:r>
              <a:rPr lang="en-US" dirty="0" smtClean="0"/>
              <a:t> </a:t>
            </a:r>
            <a:r>
              <a:rPr lang="en-US" dirty="0" err="1" smtClean="0"/>
              <a:t>dihancurkan</a:t>
            </a:r>
            <a:r>
              <a:rPr lang="en-US" dirty="0" smtClean="0"/>
              <a:t> </a:t>
            </a:r>
            <a:r>
              <a:rPr lang="en-US" dirty="0" err="1" smtClean="0"/>
              <a:t>dan</a:t>
            </a:r>
            <a:r>
              <a:rPr lang="en-US" dirty="0" smtClean="0"/>
              <a:t> </a:t>
            </a:r>
            <a:r>
              <a:rPr lang="en-US" dirty="0" err="1" smtClean="0"/>
              <a:t>dibinasakan</a:t>
            </a:r>
            <a:r>
              <a:rPr lang="en-US" dirty="0" smtClean="0"/>
              <a:t>”.”</a:t>
            </a:r>
            <a:endParaRPr lang="en-US" dirty="0"/>
          </a:p>
        </p:txBody>
      </p:sp>
    </p:spTree>
    <p:extLst>
      <p:ext uri="{BB962C8B-B14F-4D97-AF65-F5344CB8AC3E}">
        <p14:creationId xmlns:p14="http://schemas.microsoft.com/office/powerpoint/2010/main" val="2355248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lum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9495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648" y="-16164"/>
            <a:ext cx="9138352" cy="6926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63741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27584" y="644691"/>
            <a:ext cx="7416824" cy="4944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56335" y="6021288"/>
            <a:ext cx="7704097" cy="584775"/>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Ali </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Farkhan</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Tsani</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Afta</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0858-1712-3848</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770036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269</TotalTime>
  <Words>1361</Words>
  <Application>Microsoft Office PowerPoint</Application>
  <PresentationFormat>On-screen Show (4:3)</PresentationFormat>
  <Paragraphs>90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NewsPrint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USTADZ ALI</dc:creator>
  <cp:lastModifiedBy>USTADZ ALI</cp:lastModifiedBy>
  <cp:revision>17</cp:revision>
  <dcterms:created xsi:type="dcterms:W3CDTF">2024-03-02T03:41:37Z</dcterms:created>
  <dcterms:modified xsi:type="dcterms:W3CDTF">2024-03-02T08:11:23Z</dcterms:modified>
</cp:coreProperties>
</file>